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85" r:id="rId5"/>
    <p:sldId id="286" r:id="rId6"/>
    <p:sldId id="287" r:id="rId7"/>
    <p:sldId id="288" r:id="rId8"/>
    <p:sldId id="284" r:id="rId9"/>
    <p:sldId id="267" r:id="rId10"/>
    <p:sldId id="270" r:id="rId11"/>
    <p:sldId id="279" r:id="rId12"/>
    <p:sldId id="275" r:id="rId13"/>
    <p:sldId id="282" r:id="rId1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6AE"/>
    <a:srgbClr val="2B9890"/>
    <a:srgbClr val="2DCAA4"/>
    <a:srgbClr val="B2E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65" autoAdjust="0"/>
    <p:restoredTop sz="94660"/>
  </p:normalViewPr>
  <p:slideViewPr>
    <p:cSldViewPr snapToGrid="0">
      <p:cViewPr varScale="1">
        <p:scale>
          <a:sx n="80" d="100"/>
          <a:sy n="80" d="100"/>
        </p:scale>
        <p:origin x="2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06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06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06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6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06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15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538" y="-8890"/>
            <a:ext cx="12858045" cy="723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3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5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104905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5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9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9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104859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153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8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49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5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104905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5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2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2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104902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9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30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3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32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3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104903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3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104903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0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1049041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4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58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059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6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104906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6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4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4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104904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文本框 15"/>
          <p:cNvSpPr txBox="1"/>
          <p:nvPr/>
        </p:nvSpPr>
        <p:spPr>
          <a:xfrm>
            <a:off x="3411538" y="1688134"/>
            <a:ext cx="56800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mpact" panose="020B0806030902050204" charset="0"/>
              </a:rPr>
              <a:t>2019</a:t>
            </a:r>
          </a:p>
        </p:txBody>
      </p:sp>
      <p:sp>
        <p:nvSpPr>
          <p:cNvPr id="1048587" name="文本框 16"/>
          <p:cNvSpPr txBox="1"/>
          <p:nvPr/>
        </p:nvSpPr>
        <p:spPr>
          <a:xfrm>
            <a:off x="3096895" y="3306445"/>
            <a:ext cx="6309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000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Android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开发课程汇报</a:t>
            </a:r>
            <a:endParaRPr lang="zh-CN" altLang="en-US" sz="4000" b="1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圆角矩形 8">
            <a:extLst>
              <a:ext uri="{FF2B5EF4-FFF2-40B4-BE49-F238E27FC236}">
                <a16:creationId xmlns:a16="http://schemas.microsoft.com/office/drawing/2014/main" id="{082A6785-288A-4E04-A0E5-D25A681B0959}"/>
              </a:ext>
            </a:extLst>
          </p:cNvPr>
          <p:cNvSpPr/>
          <p:nvPr/>
        </p:nvSpPr>
        <p:spPr>
          <a:xfrm>
            <a:off x="5244114" y="4231105"/>
            <a:ext cx="2195777" cy="2686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B98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李妙宇</a:t>
            </a:r>
            <a:r>
              <a:rPr lang="en-US" altLang="zh-CN" dirty="0">
                <a:solidFill>
                  <a:srgbClr val="2B98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solidFill>
                  <a:srgbClr val="2B98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卢虹羽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文本框 15"/>
          <p:cNvSpPr txBox="1"/>
          <p:nvPr/>
        </p:nvSpPr>
        <p:spPr>
          <a:xfrm>
            <a:off x="3411538" y="1688134"/>
            <a:ext cx="5680075" cy="185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mpact" panose="020B0806030902050204" charset="0"/>
              </a:rPr>
              <a:t>03</a:t>
            </a:r>
          </a:p>
        </p:txBody>
      </p:sp>
      <p:sp>
        <p:nvSpPr>
          <p:cNvPr id="1048791" name="文本框 16"/>
          <p:cNvSpPr txBox="1"/>
          <p:nvPr/>
        </p:nvSpPr>
        <p:spPr>
          <a:xfrm>
            <a:off x="3096895" y="3460115"/>
            <a:ext cx="630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问题与解决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矩形 8"/>
          <p:cNvSpPr/>
          <p:nvPr/>
        </p:nvSpPr>
        <p:spPr>
          <a:xfrm>
            <a:off x="7788275" y="1673860"/>
            <a:ext cx="3267710" cy="1360170"/>
          </a:xfrm>
          <a:prstGeom prst="rect">
            <a:avLst/>
          </a:prstGeom>
          <a:noFill/>
          <a:ln w="3175">
            <a:solidFill>
              <a:srgbClr val="2B98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48949" name="矩形 7"/>
          <p:cNvSpPr/>
          <p:nvPr/>
        </p:nvSpPr>
        <p:spPr>
          <a:xfrm>
            <a:off x="2611120" y="3850005"/>
            <a:ext cx="3267710" cy="1360170"/>
          </a:xfrm>
          <a:prstGeom prst="rect">
            <a:avLst/>
          </a:prstGeom>
          <a:noFill/>
          <a:ln w="3175">
            <a:solidFill>
              <a:srgbClr val="2B98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48950" name="矩形 9"/>
          <p:cNvSpPr/>
          <p:nvPr/>
        </p:nvSpPr>
        <p:spPr>
          <a:xfrm>
            <a:off x="7788275" y="3849370"/>
            <a:ext cx="3267710" cy="1360170"/>
          </a:xfrm>
          <a:prstGeom prst="rect">
            <a:avLst/>
          </a:prstGeom>
          <a:noFill/>
          <a:ln w="3175">
            <a:solidFill>
              <a:srgbClr val="2DC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114" name="Group 3"/>
          <p:cNvGrpSpPr/>
          <p:nvPr/>
        </p:nvGrpSpPr>
        <p:grpSpPr>
          <a:xfrm>
            <a:off x="1286193" y="3849370"/>
            <a:ext cx="1376362" cy="1376363"/>
            <a:chOff x="4078466" y="1972285"/>
            <a:chExt cx="1376313" cy="1376313"/>
          </a:xfrm>
        </p:grpSpPr>
        <p:sp>
          <p:nvSpPr>
            <p:cNvPr id="1048952" name="Rectangle 20"/>
            <p:cNvSpPr/>
            <p:nvPr/>
          </p:nvSpPr>
          <p:spPr>
            <a:xfrm>
              <a:off x="4078466" y="1972285"/>
              <a:ext cx="1376313" cy="1376313"/>
            </a:xfrm>
            <a:prstGeom prst="rect">
              <a:avLst/>
            </a:prstGeom>
            <a:solidFill>
              <a:srgbClr val="2B9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31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455930" lvl="1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913130" lvl="2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370330" lvl="3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1827530" lvl="4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5pPr>
            </a:lstStyle>
            <a:p>
              <a:pPr lvl="0" algn="ctr" eaLnBrk="1" hangingPunct="1"/>
              <a:endParaRPr lang="id-ID" altLang="x-none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048953" name="Shape 2102"/>
            <p:cNvSpPr/>
            <p:nvPr/>
          </p:nvSpPr>
          <p:spPr>
            <a:xfrm>
              <a:off x="4478244" y="2416536"/>
              <a:ext cx="589478" cy="471564"/>
            </a:xfrm>
            <a:custGeom>
              <a:avLst/>
              <a:gdLst/>
              <a:ahLst/>
              <a:cxnLst>
                <a:cxn ang="0">
                  <a:pos x="294739" y="235782"/>
                </a:cxn>
                <a:cxn ang="5898240">
                  <a:pos x="294739" y="235782"/>
                </a:cxn>
                <a:cxn ang="11796480">
                  <a:pos x="294739" y="235782"/>
                </a:cxn>
                <a:cxn ang="17694720">
                  <a:pos x="294739" y="235782"/>
                </a:cxn>
              </a:cxnLst>
              <a:rect l="0" t="0" r="r" b="b"/>
              <a:pathLst>
                <a:path w="21600" h="2160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5" name="Group 5"/>
          <p:cNvGrpSpPr/>
          <p:nvPr/>
        </p:nvGrpSpPr>
        <p:grpSpPr>
          <a:xfrm>
            <a:off x="6474460" y="3841115"/>
            <a:ext cx="1376363" cy="1376363"/>
            <a:chOff x="9013430" y="1972285"/>
            <a:chExt cx="1376313" cy="1376313"/>
          </a:xfrm>
        </p:grpSpPr>
        <p:sp>
          <p:nvSpPr>
            <p:cNvPr id="1048954" name="Rectangle 26"/>
            <p:cNvSpPr/>
            <p:nvPr/>
          </p:nvSpPr>
          <p:spPr>
            <a:xfrm>
              <a:off x="9013430" y="1972285"/>
              <a:ext cx="1376313" cy="1376313"/>
            </a:xfrm>
            <a:prstGeom prst="rect">
              <a:avLst/>
            </a:prstGeom>
            <a:solidFill>
              <a:srgbClr val="2DCA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31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455930" lvl="1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913130" lvl="2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370330" lvl="3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1827530" lvl="4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5pPr>
            </a:lstStyle>
            <a:p>
              <a:pPr lvl="0" algn="ctr" eaLnBrk="1" hangingPunct="1"/>
              <a:endParaRPr lang="id-ID" altLang="x-none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048955" name="Freeform 5"/>
            <p:cNvSpPr>
              <a:spLocks noEditPoints="1"/>
            </p:cNvSpPr>
            <p:nvPr/>
          </p:nvSpPr>
          <p:spPr>
            <a:xfrm>
              <a:off x="9473468" y="2336790"/>
              <a:ext cx="484064" cy="619289"/>
            </a:xfrm>
            <a:custGeom>
              <a:avLst/>
              <a:gdLst/>
              <a:ahLst/>
              <a:cxnLst>
                <a:cxn ang="0">
                  <a:pos x="269959" y="23282"/>
                </a:cxn>
                <a:cxn ang="0">
                  <a:pos x="209451" y="51219"/>
                </a:cxn>
                <a:cxn ang="0">
                  <a:pos x="69817" y="423724"/>
                </a:cxn>
                <a:cxn ang="0">
                  <a:pos x="41890" y="465631"/>
                </a:cxn>
                <a:cxn ang="0">
                  <a:pos x="144288" y="596007"/>
                </a:cxn>
                <a:cxn ang="0">
                  <a:pos x="283922" y="596007"/>
                </a:cxn>
                <a:cxn ang="0">
                  <a:pos x="484064" y="260753"/>
                </a:cxn>
                <a:cxn ang="0">
                  <a:pos x="339776" y="246784"/>
                </a:cxn>
                <a:cxn ang="0">
                  <a:pos x="363048" y="209534"/>
                </a:cxn>
                <a:cxn ang="0">
                  <a:pos x="321158" y="232815"/>
                </a:cxn>
                <a:cxn ang="0">
                  <a:pos x="242032" y="223503"/>
                </a:cxn>
                <a:cxn ang="0">
                  <a:pos x="265304" y="176940"/>
                </a:cxn>
                <a:cxn ang="0">
                  <a:pos x="335121" y="167627"/>
                </a:cxn>
                <a:cxn ang="0">
                  <a:pos x="367702" y="162971"/>
                </a:cxn>
                <a:cxn ang="0">
                  <a:pos x="363048" y="251441"/>
                </a:cxn>
                <a:cxn ang="0">
                  <a:pos x="321158" y="409755"/>
                </a:cxn>
                <a:cxn ang="0">
                  <a:pos x="321158" y="349223"/>
                </a:cxn>
                <a:cxn ang="0">
                  <a:pos x="228069" y="288691"/>
                </a:cxn>
                <a:cxn ang="0">
                  <a:pos x="302540" y="149002"/>
                </a:cxn>
                <a:cxn ang="0">
                  <a:pos x="297886" y="102439"/>
                </a:cxn>
                <a:cxn ang="0">
                  <a:pos x="204796" y="102439"/>
                </a:cxn>
                <a:cxn ang="0">
                  <a:pos x="153597" y="102439"/>
                </a:cxn>
                <a:cxn ang="0">
                  <a:pos x="51199" y="316629"/>
                </a:cxn>
                <a:cxn ang="0">
                  <a:pos x="51199" y="265410"/>
                </a:cxn>
                <a:cxn ang="0">
                  <a:pos x="37236" y="228159"/>
                </a:cxn>
                <a:cxn ang="0">
                  <a:pos x="134979" y="121064"/>
                </a:cxn>
                <a:cxn ang="0">
                  <a:pos x="102398" y="130377"/>
                </a:cxn>
                <a:cxn ang="0">
                  <a:pos x="111707" y="149002"/>
                </a:cxn>
                <a:cxn ang="0">
                  <a:pos x="139634" y="135033"/>
                </a:cxn>
                <a:cxn ang="0">
                  <a:pos x="144288" y="172283"/>
                </a:cxn>
                <a:cxn ang="0">
                  <a:pos x="134979" y="190909"/>
                </a:cxn>
                <a:cxn ang="0">
                  <a:pos x="111707" y="223503"/>
                </a:cxn>
                <a:cxn ang="0">
                  <a:pos x="83780" y="232815"/>
                </a:cxn>
                <a:cxn ang="0">
                  <a:pos x="51199" y="242128"/>
                </a:cxn>
                <a:cxn ang="0">
                  <a:pos x="65162" y="274722"/>
                </a:cxn>
                <a:cxn ang="0">
                  <a:pos x="139634" y="284035"/>
                </a:cxn>
                <a:cxn ang="0">
                  <a:pos x="153597" y="349223"/>
                </a:cxn>
                <a:cxn ang="0">
                  <a:pos x="134979" y="386474"/>
                </a:cxn>
                <a:cxn ang="0">
                  <a:pos x="111707" y="419068"/>
                </a:cxn>
                <a:cxn ang="0">
                  <a:pos x="88435" y="367848"/>
                </a:cxn>
                <a:cxn ang="0">
                  <a:pos x="209451" y="493569"/>
                </a:cxn>
                <a:cxn ang="0">
                  <a:pos x="74471" y="451662"/>
                </a:cxn>
                <a:cxn ang="0">
                  <a:pos x="423556" y="265410"/>
                </a:cxn>
                <a:cxn ang="0">
                  <a:pos x="316503" y="60532"/>
                </a:cxn>
                <a:cxn ang="0">
                  <a:pos x="209451" y="493569"/>
                </a:cxn>
              </a:cxnLst>
              <a:rect l="0" t="0" r="r" b="b"/>
              <a:pathLst>
                <a:path w="104" h="133">
                  <a:moveTo>
                    <a:pt x="104" y="56"/>
                  </a:moveTo>
                  <a:cubicBezTo>
                    <a:pt x="104" y="31"/>
                    <a:pt x="86" y="10"/>
                    <a:pt x="63" y="2"/>
                  </a:cubicBezTo>
                  <a:cubicBezTo>
                    <a:pt x="58" y="0"/>
                    <a:pt x="58" y="5"/>
                    <a:pt x="58" y="5"/>
                  </a:cubicBezTo>
                  <a:cubicBezTo>
                    <a:pt x="58" y="8"/>
                    <a:pt x="59" y="9"/>
                    <a:pt x="60" y="9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4" y="12"/>
                    <a:pt x="50" y="11"/>
                    <a:pt x="45" y="11"/>
                  </a:cubicBezTo>
                  <a:cubicBezTo>
                    <a:pt x="20" y="11"/>
                    <a:pt x="0" y="32"/>
                    <a:pt x="0" y="57"/>
                  </a:cubicBezTo>
                  <a:cubicBezTo>
                    <a:pt x="0" y="71"/>
                    <a:pt x="6" y="83"/>
                    <a:pt x="16" y="9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0" y="94"/>
                    <a:pt x="8" y="96"/>
                    <a:pt x="8" y="96"/>
                  </a:cubicBezTo>
                  <a:cubicBezTo>
                    <a:pt x="6" y="98"/>
                    <a:pt x="9" y="100"/>
                    <a:pt x="9" y="100"/>
                  </a:cubicBezTo>
                  <a:cubicBezTo>
                    <a:pt x="17" y="107"/>
                    <a:pt x="28" y="113"/>
                    <a:pt x="39" y="11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12" y="133"/>
                    <a:pt x="30" y="132"/>
                    <a:pt x="30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82" y="132"/>
                    <a:pt x="61" y="128"/>
                    <a:pt x="61" y="128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50" y="126"/>
                    <a:pt x="50" y="119"/>
                    <a:pt x="50" y="114"/>
                  </a:cubicBezTo>
                  <a:cubicBezTo>
                    <a:pt x="79" y="111"/>
                    <a:pt x="104" y="85"/>
                    <a:pt x="104" y="56"/>
                  </a:cubicBezTo>
                  <a:close/>
                  <a:moveTo>
                    <a:pt x="49" y="62"/>
                  </a:moveTo>
                  <a:cubicBezTo>
                    <a:pt x="49" y="44"/>
                    <a:pt x="64" y="58"/>
                    <a:pt x="64" y="58"/>
                  </a:cubicBezTo>
                  <a:cubicBezTo>
                    <a:pt x="72" y="63"/>
                    <a:pt x="73" y="53"/>
                    <a:pt x="73" y="53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0" y="41"/>
                    <a:pt x="69" y="44"/>
                    <a:pt x="71" y="47"/>
                  </a:cubicBezTo>
                  <a:cubicBezTo>
                    <a:pt x="71" y="47"/>
                    <a:pt x="70" y="51"/>
                    <a:pt x="69" y="50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8"/>
                    <a:pt x="62" y="47"/>
                    <a:pt x="59" y="49"/>
                  </a:cubicBezTo>
                  <a:cubicBezTo>
                    <a:pt x="56" y="50"/>
                    <a:pt x="52" y="48"/>
                    <a:pt x="52" y="48"/>
                  </a:cubicBezTo>
                  <a:cubicBezTo>
                    <a:pt x="52" y="48"/>
                    <a:pt x="52" y="46"/>
                    <a:pt x="55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0"/>
                    <a:pt x="57" y="38"/>
                  </a:cubicBezTo>
                  <a:cubicBezTo>
                    <a:pt x="58" y="36"/>
                    <a:pt x="59" y="38"/>
                    <a:pt x="61" y="36"/>
                  </a:cubicBezTo>
                  <a:cubicBezTo>
                    <a:pt x="63" y="34"/>
                    <a:pt x="65" y="39"/>
                    <a:pt x="68" y="39"/>
                  </a:cubicBezTo>
                  <a:cubicBezTo>
                    <a:pt x="71" y="38"/>
                    <a:pt x="69" y="37"/>
                    <a:pt x="72" y="36"/>
                  </a:cubicBezTo>
                  <a:cubicBezTo>
                    <a:pt x="74" y="35"/>
                    <a:pt x="75" y="39"/>
                    <a:pt x="75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79" y="34"/>
                    <a:pt x="79" y="35"/>
                  </a:cubicBezTo>
                  <a:cubicBezTo>
                    <a:pt x="82" y="40"/>
                    <a:pt x="86" y="53"/>
                    <a:pt x="85" y="55"/>
                  </a:cubicBezTo>
                  <a:cubicBezTo>
                    <a:pt x="84" y="55"/>
                    <a:pt x="83" y="54"/>
                    <a:pt x="83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2" y="60"/>
                    <a:pt x="85" y="60"/>
                  </a:cubicBezTo>
                  <a:cubicBezTo>
                    <a:pt x="83" y="77"/>
                    <a:pt x="69" y="88"/>
                    <a:pt x="69" y="88"/>
                  </a:cubicBezTo>
                  <a:cubicBezTo>
                    <a:pt x="67" y="86"/>
                    <a:pt x="68" y="84"/>
                    <a:pt x="68" y="84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9" y="75"/>
                    <a:pt x="69" y="70"/>
                    <a:pt x="63" y="72"/>
                  </a:cubicBezTo>
                  <a:cubicBezTo>
                    <a:pt x="58" y="74"/>
                    <a:pt x="60" y="74"/>
                    <a:pt x="54" y="74"/>
                  </a:cubicBezTo>
                  <a:cubicBezTo>
                    <a:pt x="48" y="75"/>
                    <a:pt x="49" y="62"/>
                    <a:pt x="49" y="62"/>
                  </a:cubicBezTo>
                  <a:close/>
                  <a:moveTo>
                    <a:pt x="64" y="22"/>
                  </a:moveTo>
                  <a:cubicBezTo>
                    <a:pt x="65" y="22"/>
                    <a:pt x="68" y="23"/>
                    <a:pt x="71" y="26"/>
                  </a:cubicBezTo>
                  <a:cubicBezTo>
                    <a:pt x="69" y="33"/>
                    <a:pt x="65" y="32"/>
                    <a:pt x="65" y="32"/>
                  </a:cubicBezTo>
                  <a:cubicBezTo>
                    <a:pt x="65" y="32"/>
                    <a:pt x="62" y="32"/>
                    <a:pt x="62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6" y="27"/>
                    <a:pt x="64" y="24"/>
                    <a:pt x="64" y="22"/>
                  </a:cubicBezTo>
                  <a:close/>
                  <a:moveTo>
                    <a:pt x="36" y="21"/>
                  </a:moveTo>
                  <a:cubicBezTo>
                    <a:pt x="40" y="17"/>
                    <a:pt x="47" y="17"/>
                    <a:pt x="47" y="18"/>
                  </a:cubicBezTo>
                  <a:cubicBezTo>
                    <a:pt x="46" y="20"/>
                    <a:pt x="44" y="20"/>
                    <a:pt x="44" y="22"/>
                  </a:cubicBezTo>
                  <a:cubicBezTo>
                    <a:pt x="44" y="24"/>
                    <a:pt x="41" y="26"/>
                    <a:pt x="41" y="27"/>
                  </a:cubicBezTo>
                  <a:cubicBezTo>
                    <a:pt x="41" y="28"/>
                    <a:pt x="41" y="32"/>
                    <a:pt x="38" y="29"/>
                  </a:cubicBezTo>
                  <a:cubicBezTo>
                    <a:pt x="35" y="25"/>
                    <a:pt x="32" y="24"/>
                    <a:pt x="33" y="22"/>
                  </a:cubicBezTo>
                  <a:cubicBezTo>
                    <a:pt x="33" y="22"/>
                    <a:pt x="36" y="21"/>
                    <a:pt x="36" y="21"/>
                  </a:cubicBezTo>
                  <a:close/>
                  <a:moveTo>
                    <a:pt x="12" y="74"/>
                  </a:moveTo>
                  <a:cubicBezTo>
                    <a:pt x="12" y="73"/>
                    <a:pt x="11" y="69"/>
                    <a:pt x="11" y="68"/>
                  </a:cubicBezTo>
                  <a:cubicBezTo>
                    <a:pt x="11" y="66"/>
                    <a:pt x="11" y="63"/>
                    <a:pt x="11" y="63"/>
                  </a:cubicBezTo>
                  <a:cubicBezTo>
                    <a:pt x="11" y="63"/>
                    <a:pt x="13" y="61"/>
                    <a:pt x="12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8" y="53"/>
                    <a:pt x="7" y="52"/>
                  </a:cubicBezTo>
                  <a:cubicBezTo>
                    <a:pt x="7" y="51"/>
                    <a:pt x="7" y="50"/>
                    <a:pt x="8" y="49"/>
                  </a:cubicBezTo>
                  <a:cubicBezTo>
                    <a:pt x="8" y="48"/>
                    <a:pt x="7" y="46"/>
                    <a:pt x="7" y="45"/>
                  </a:cubicBezTo>
                  <a:cubicBezTo>
                    <a:pt x="15" y="27"/>
                    <a:pt x="28" y="22"/>
                    <a:pt x="28" y="22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6" y="27"/>
                    <a:pt x="25" y="27"/>
                  </a:cubicBezTo>
                  <a:cubicBezTo>
                    <a:pt x="24" y="26"/>
                    <a:pt x="23" y="26"/>
                    <a:pt x="23" y="2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1" y="30"/>
                    <a:pt x="21" y="31"/>
                  </a:cubicBezTo>
                  <a:cubicBezTo>
                    <a:pt x="21" y="32"/>
                    <a:pt x="21" y="33"/>
                    <a:pt x="21" y="33"/>
                  </a:cubicBezTo>
                  <a:cubicBezTo>
                    <a:pt x="21" y="33"/>
                    <a:pt x="24" y="33"/>
                    <a:pt x="24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5" y="28"/>
                    <a:pt x="30" y="29"/>
                  </a:cubicBezTo>
                  <a:cubicBezTo>
                    <a:pt x="35" y="29"/>
                    <a:pt x="33" y="33"/>
                    <a:pt x="35" y="34"/>
                  </a:cubicBezTo>
                  <a:cubicBezTo>
                    <a:pt x="37" y="34"/>
                    <a:pt x="33" y="37"/>
                    <a:pt x="33" y="39"/>
                  </a:cubicBezTo>
                  <a:cubicBezTo>
                    <a:pt x="32" y="40"/>
                    <a:pt x="31" y="37"/>
                    <a:pt x="31" y="37"/>
                  </a:cubicBezTo>
                  <a:cubicBezTo>
                    <a:pt x="31" y="37"/>
                    <a:pt x="32" y="35"/>
                    <a:pt x="30" y="35"/>
                  </a:cubicBezTo>
                  <a:cubicBezTo>
                    <a:pt x="28" y="35"/>
                    <a:pt x="26" y="39"/>
                    <a:pt x="27" y="38"/>
                  </a:cubicBezTo>
                  <a:cubicBezTo>
                    <a:pt x="28" y="38"/>
                    <a:pt x="30" y="40"/>
                    <a:pt x="29" y="41"/>
                  </a:cubicBezTo>
                  <a:cubicBezTo>
                    <a:pt x="29" y="42"/>
                    <a:pt x="29" y="42"/>
                    <a:pt x="28" y="44"/>
                  </a:cubicBezTo>
                  <a:cubicBezTo>
                    <a:pt x="27" y="46"/>
                    <a:pt x="25" y="48"/>
                    <a:pt x="25" y="48"/>
                  </a:cubicBezTo>
                  <a:cubicBezTo>
                    <a:pt x="25" y="48"/>
                    <a:pt x="24" y="47"/>
                    <a:pt x="24" y="48"/>
                  </a:cubicBezTo>
                  <a:cubicBezTo>
                    <a:pt x="25" y="49"/>
                    <a:pt x="24" y="52"/>
                    <a:pt x="24" y="53"/>
                  </a:cubicBezTo>
                  <a:cubicBezTo>
                    <a:pt x="24" y="54"/>
                    <a:pt x="22" y="52"/>
                    <a:pt x="21" y="50"/>
                  </a:cubicBezTo>
                  <a:cubicBezTo>
                    <a:pt x="21" y="48"/>
                    <a:pt x="19" y="49"/>
                    <a:pt x="18" y="50"/>
                  </a:cubicBezTo>
                  <a:cubicBezTo>
                    <a:pt x="17" y="50"/>
                    <a:pt x="15" y="49"/>
                    <a:pt x="15" y="48"/>
                  </a:cubicBezTo>
                  <a:cubicBezTo>
                    <a:pt x="15" y="47"/>
                    <a:pt x="11" y="50"/>
                    <a:pt x="10" y="51"/>
                  </a:cubicBezTo>
                  <a:cubicBezTo>
                    <a:pt x="9" y="52"/>
                    <a:pt x="9" y="53"/>
                    <a:pt x="11" y="52"/>
                  </a:cubicBezTo>
                  <a:cubicBezTo>
                    <a:pt x="13" y="52"/>
                    <a:pt x="14" y="52"/>
                    <a:pt x="14" y="54"/>
                  </a:cubicBezTo>
                  <a:cubicBezTo>
                    <a:pt x="13" y="55"/>
                    <a:pt x="12" y="54"/>
                    <a:pt x="12" y="55"/>
                  </a:cubicBezTo>
                  <a:cubicBezTo>
                    <a:pt x="12" y="56"/>
                    <a:pt x="14" y="57"/>
                    <a:pt x="14" y="59"/>
                  </a:cubicBezTo>
                  <a:cubicBezTo>
                    <a:pt x="14" y="60"/>
                    <a:pt x="18" y="59"/>
                    <a:pt x="20" y="58"/>
                  </a:cubicBezTo>
                  <a:cubicBezTo>
                    <a:pt x="21" y="58"/>
                    <a:pt x="24" y="57"/>
                    <a:pt x="25" y="59"/>
                  </a:cubicBezTo>
                  <a:cubicBezTo>
                    <a:pt x="25" y="60"/>
                    <a:pt x="29" y="61"/>
                    <a:pt x="30" y="61"/>
                  </a:cubicBezTo>
                  <a:cubicBezTo>
                    <a:pt x="32" y="62"/>
                    <a:pt x="35" y="62"/>
                    <a:pt x="36" y="64"/>
                  </a:cubicBezTo>
                  <a:cubicBezTo>
                    <a:pt x="38" y="65"/>
                    <a:pt x="35" y="68"/>
                    <a:pt x="35" y="69"/>
                  </a:cubicBezTo>
                  <a:cubicBezTo>
                    <a:pt x="35" y="70"/>
                    <a:pt x="33" y="73"/>
                    <a:pt x="33" y="75"/>
                  </a:cubicBezTo>
                  <a:cubicBezTo>
                    <a:pt x="32" y="76"/>
                    <a:pt x="31" y="77"/>
                    <a:pt x="30" y="78"/>
                  </a:cubicBezTo>
                  <a:cubicBezTo>
                    <a:pt x="29" y="78"/>
                    <a:pt x="29" y="80"/>
                    <a:pt x="29" y="80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6"/>
                    <a:pt x="30" y="87"/>
                  </a:cubicBezTo>
                  <a:cubicBezTo>
                    <a:pt x="30" y="88"/>
                    <a:pt x="27" y="94"/>
                    <a:pt x="27" y="94"/>
                  </a:cubicBezTo>
                  <a:cubicBezTo>
                    <a:pt x="26" y="94"/>
                    <a:pt x="25" y="92"/>
                    <a:pt x="24" y="90"/>
                  </a:cubicBezTo>
                  <a:cubicBezTo>
                    <a:pt x="23" y="89"/>
                    <a:pt x="23" y="88"/>
                    <a:pt x="23" y="86"/>
                  </a:cubicBezTo>
                  <a:cubicBezTo>
                    <a:pt x="23" y="84"/>
                    <a:pt x="21" y="83"/>
                    <a:pt x="21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78"/>
                    <a:pt x="17" y="76"/>
                    <a:pt x="17" y="76"/>
                  </a:cubicBezTo>
                  <a:cubicBezTo>
                    <a:pt x="17" y="76"/>
                    <a:pt x="13" y="74"/>
                    <a:pt x="12" y="74"/>
                  </a:cubicBezTo>
                  <a:close/>
                  <a:moveTo>
                    <a:pt x="45" y="106"/>
                  </a:moveTo>
                  <a:cubicBezTo>
                    <a:pt x="38" y="106"/>
                    <a:pt x="31" y="105"/>
                    <a:pt x="25" y="102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18" y="98"/>
                    <a:pt x="17" y="98"/>
                    <a:pt x="16" y="97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25" y="99"/>
                    <a:pt x="35" y="102"/>
                    <a:pt x="45" y="102"/>
                  </a:cubicBezTo>
                  <a:cubicBezTo>
                    <a:pt x="70" y="102"/>
                    <a:pt x="91" y="82"/>
                    <a:pt x="91" y="57"/>
                  </a:cubicBezTo>
                  <a:cubicBezTo>
                    <a:pt x="91" y="38"/>
                    <a:pt x="79" y="21"/>
                    <a:pt x="62" y="14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6" y="12"/>
                    <a:pt x="68" y="13"/>
                    <a:pt x="68" y="13"/>
                  </a:cubicBezTo>
                  <a:cubicBezTo>
                    <a:pt x="68" y="13"/>
                    <a:pt x="72" y="15"/>
                    <a:pt x="74" y="17"/>
                  </a:cubicBezTo>
                  <a:cubicBezTo>
                    <a:pt x="87" y="25"/>
                    <a:pt x="95" y="40"/>
                    <a:pt x="95" y="56"/>
                  </a:cubicBezTo>
                  <a:cubicBezTo>
                    <a:pt x="95" y="83"/>
                    <a:pt x="72" y="106"/>
                    <a:pt x="45" y="106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" name="Group 4"/>
          <p:cNvGrpSpPr/>
          <p:nvPr/>
        </p:nvGrpSpPr>
        <p:grpSpPr>
          <a:xfrm>
            <a:off x="6474143" y="1675765"/>
            <a:ext cx="1376362" cy="1376363"/>
            <a:chOff x="6529435" y="1972285"/>
            <a:chExt cx="1376313" cy="1376313"/>
          </a:xfrm>
        </p:grpSpPr>
        <p:sp>
          <p:nvSpPr>
            <p:cNvPr id="1048956" name="Rectangle 23"/>
            <p:cNvSpPr/>
            <p:nvPr/>
          </p:nvSpPr>
          <p:spPr>
            <a:xfrm>
              <a:off x="6529435" y="1972285"/>
              <a:ext cx="1376313" cy="1376313"/>
            </a:xfrm>
            <a:prstGeom prst="rect">
              <a:avLst/>
            </a:prstGeom>
            <a:solidFill>
              <a:srgbClr val="2B9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31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455930" lvl="1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913130" lvl="2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370330" lvl="3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1827530" lvl="4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5pPr>
            </a:lstStyle>
            <a:p>
              <a:pPr lvl="0" algn="ctr" eaLnBrk="1" hangingPunct="1"/>
              <a:endParaRPr lang="id-ID" altLang="x-none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048957" name="Freeform 5"/>
            <p:cNvSpPr>
              <a:spLocks noEditPoints="1"/>
            </p:cNvSpPr>
            <p:nvPr/>
          </p:nvSpPr>
          <p:spPr>
            <a:xfrm>
              <a:off x="6962623" y="2447753"/>
              <a:ext cx="509937" cy="402247"/>
            </a:xfrm>
            <a:custGeom>
              <a:avLst/>
              <a:gdLst/>
              <a:ahLst/>
              <a:cxnLst>
                <a:cxn ang="0">
                  <a:pos x="508696" y="383624"/>
                </a:cxn>
                <a:cxn ang="0">
                  <a:pos x="508696" y="57109"/>
                </a:cxn>
                <a:cxn ang="0">
                  <a:pos x="490085" y="39728"/>
                </a:cxn>
                <a:cxn ang="0">
                  <a:pos x="260552" y="39728"/>
                </a:cxn>
                <a:cxn ang="0">
                  <a:pos x="248145" y="21106"/>
                </a:cxn>
                <a:cxn ang="0">
                  <a:pos x="248145" y="18623"/>
                </a:cxn>
                <a:cxn ang="0">
                  <a:pos x="228293" y="0"/>
                </a:cxn>
                <a:cxn ang="0">
                  <a:pos x="106702" y="0"/>
                </a:cxn>
                <a:cxn ang="0">
                  <a:pos x="86851" y="18623"/>
                </a:cxn>
                <a:cxn ang="0">
                  <a:pos x="86851" y="21106"/>
                </a:cxn>
                <a:cxn ang="0">
                  <a:pos x="74443" y="39728"/>
                </a:cxn>
                <a:cxn ang="0">
                  <a:pos x="74443" y="39728"/>
                </a:cxn>
                <a:cxn ang="0">
                  <a:pos x="57073" y="57109"/>
                </a:cxn>
                <a:cxn ang="0">
                  <a:pos x="57073" y="151463"/>
                </a:cxn>
                <a:cxn ang="0">
                  <a:pos x="17370" y="151463"/>
                </a:cxn>
                <a:cxn ang="0">
                  <a:pos x="6204" y="171327"/>
                </a:cxn>
                <a:cxn ang="0">
                  <a:pos x="47147" y="383624"/>
                </a:cxn>
                <a:cxn ang="0">
                  <a:pos x="65758" y="402247"/>
                </a:cxn>
                <a:cxn ang="0">
                  <a:pos x="500011" y="402247"/>
                </a:cxn>
                <a:cxn ang="0">
                  <a:pos x="508696" y="383624"/>
                </a:cxn>
                <a:cxn ang="0">
                  <a:pos x="486363" y="178776"/>
                </a:cxn>
                <a:cxn ang="0">
                  <a:pos x="486363" y="392315"/>
                </a:cxn>
                <a:cxn ang="0">
                  <a:pos x="445419" y="163878"/>
                </a:cxn>
                <a:cxn ang="0">
                  <a:pos x="428049" y="152705"/>
                </a:cxn>
                <a:cxn ang="0">
                  <a:pos x="79406" y="152705"/>
                </a:cxn>
                <a:cxn ang="0">
                  <a:pos x="79406" y="79456"/>
                </a:cxn>
                <a:cxn ang="0">
                  <a:pos x="486363" y="79456"/>
                </a:cxn>
                <a:cxn ang="0">
                  <a:pos x="486363" y="178776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7" name="Group 2"/>
          <p:cNvGrpSpPr/>
          <p:nvPr/>
        </p:nvGrpSpPr>
        <p:grpSpPr>
          <a:xfrm>
            <a:off x="1286193" y="1675765"/>
            <a:ext cx="1376362" cy="1376363"/>
            <a:chOff x="1627497" y="1972285"/>
            <a:chExt cx="1376313" cy="1376313"/>
          </a:xfrm>
        </p:grpSpPr>
        <p:sp>
          <p:nvSpPr>
            <p:cNvPr id="1048958" name="Rectangle 17"/>
            <p:cNvSpPr/>
            <p:nvPr/>
          </p:nvSpPr>
          <p:spPr>
            <a:xfrm>
              <a:off x="1627497" y="1972285"/>
              <a:ext cx="1376313" cy="1376313"/>
            </a:xfrm>
            <a:prstGeom prst="rect">
              <a:avLst/>
            </a:prstGeom>
            <a:solidFill>
              <a:srgbClr val="2DCA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31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455930" lvl="1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913130" lvl="2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370330" lvl="3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1827530" lvl="4" indent="1270" algn="l" defTabSz="91313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</a:defRPr>
              </a:lvl5pPr>
            </a:lstStyle>
            <a:p>
              <a:pPr lvl="0" algn="ctr" eaLnBrk="1" hangingPunct="1"/>
              <a:endParaRPr lang="id-ID" altLang="x-none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grpSp>
          <p:nvGrpSpPr>
            <p:cNvPr id="118" name="Group 45"/>
            <p:cNvGrpSpPr/>
            <p:nvPr/>
          </p:nvGrpSpPr>
          <p:grpSpPr>
            <a:xfrm>
              <a:off x="2067058" y="2373884"/>
              <a:ext cx="514429" cy="498044"/>
              <a:chOff x="2339975" y="3200401"/>
              <a:chExt cx="249238" cy="241300"/>
            </a:xfrm>
            <a:solidFill>
              <a:schemeClr val="bg1"/>
            </a:solidFill>
          </p:grpSpPr>
          <p:sp>
            <p:nvSpPr>
              <p:cNvPr id="1048959" name="Rectangle 18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60" name="Rectangle 19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61" name="Rectangle 20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62" name="Rectangle 21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63" name="Rectangle 22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64" name="Rectangle 23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65" name="Rectangle 24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66" name="Rectangle 2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67" name="Rectangle 26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68" name="Rectangle 27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69" name="Rectangle 28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70" name="Freeform 29"/>
              <p:cNvSpPr>
                <a:spLocks noEditPoints="1"/>
              </p:cNvSpPr>
              <p:nvPr/>
            </p:nvSpPr>
            <p:spPr bwMode="auto">
              <a:xfrm>
                <a:off x="2339975" y="3217863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71" name="Rectangle 30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048972" name="Rectangle 31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sp>
        <p:nvSpPr>
          <p:cNvPr id="1048974" name="Shape 6923"/>
          <p:cNvSpPr/>
          <p:nvPr/>
        </p:nvSpPr>
        <p:spPr>
          <a:xfrm>
            <a:off x="2901611" y="1836045"/>
            <a:ext cx="1593850" cy="384721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36C0A6"/>
              </a:buClr>
              <a:buFont typeface="ArialUnicodeMS"/>
              <a:defRPr b="1">
                <a:solidFill>
                  <a:srgbClr val="36C0A6"/>
                </a:solidFill>
                <a:uFill>
                  <a:solidFill>
                    <a:srgbClr val="36C0A6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 algn="l">
              <a:defRPr b="0">
                <a:solidFill>
                  <a:srgbClr val="000000"/>
                </a:solidFill>
              </a:defRPr>
            </a:pPr>
            <a:r>
              <a:rPr lang="zh-CN" altLang="en-US" sz="2000" spc="42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swald Light"/>
                <a:sym typeface="+mn-ea"/>
              </a:rPr>
              <a:t>视频上传</a:t>
            </a:r>
            <a:endParaRPr lang="en-US" altLang="zh-CN" sz="2000" spc="42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swald Light"/>
              <a:sym typeface="+mn-ea"/>
            </a:endParaRPr>
          </a:p>
        </p:txBody>
      </p:sp>
      <p:sp>
        <p:nvSpPr>
          <p:cNvPr id="1048975" name="Shape 6922"/>
          <p:cNvSpPr/>
          <p:nvPr/>
        </p:nvSpPr>
        <p:spPr>
          <a:xfrm>
            <a:off x="2886710" y="4430395"/>
            <a:ext cx="2716530" cy="244619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8976" name="Shape 6923"/>
          <p:cNvSpPr/>
          <p:nvPr/>
        </p:nvSpPr>
        <p:spPr>
          <a:xfrm>
            <a:off x="2886710" y="4084320"/>
            <a:ext cx="1593850" cy="384721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36C0A6"/>
              </a:buClr>
              <a:buFont typeface="ArialUnicodeMS"/>
              <a:defRPr b="1">
                <a:solidFill>
                  <a:srgbClr val="36C0A6"/>
                </a:solidFill>
                <a:uFill>
                  <a:solidFill>
                    <a:srgbClr val="36C0A6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 algn="l">
              <a:defRPr b="0">
                <a:solidFill>
                  <a:srgbClr val="000000"/>
                </a:solidFill>
              </a:defRPr>
            </a:pPr>
            <a:r>
              <a:rPr lang="zh-CN" altLang="en-US" sz="2000" b="0" spc="42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调焦</a:t>
            </a:r>
            <a:endParaRPr lang="en-US" altLang="zh-CN" sz="2000" b="0" spc="42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979" name="Shape 6922"/>
          <p:cNvSpPr/>
          <p:nvPr/>
        </p:nvSpPr>
        <p:spPr>
          <a:xfrm>
            <a:off x="8063865" y="4436745"/>
            <a:ext cx="2716530" cy="642868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用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sharedpreference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储存用户信息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980" name="Shape 6923"/>
          <p:cNvSpPr/>
          <p:nvPr/>
        </p:nvSpPr>
        <p:spPr>
          <a:xfrm>
            <a:off x="8063865" y="4090670"/>
            <a:ext cx="1593850" cy="384721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36C0A6"/>
              </a:buClr>
              <a:buFont typeface="ArialUnicodeMS"/>
              <a:defRPr b="1">
                <a:solidFill>
                  <a:srgbClr val="36C0A6"/>
                </a:solidFill>
                <a:uFill>
                  <a:solidFill>
                    <a:srgbClr val="36C0A6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 algn="l">
              <a:defRPr b="0">
                <a:solidFill>
                  <a:srgbClr val="000000"/>
                </a:solidFill>
              </a:defRPr>
            </a:pPr>
            <a:r>
              <a:rPr lang="zh-CN" altLang="en-US" sz="2000" spc="42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swald Light"/>
                <a:sym typeface="+mn-ea"/>
              </a:rPr>
              <a:t>重复登录</a:t>
            </a:r>
            <a:endParaRPr lang="en-US" altLang="zh-CN" sz="2000" spc="42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swald Light"/>
              <a:sym typeface="+mn-ea"/>
            </a:endParaRPr>
          </a:p>
        </p:txBody>
      </p:sp>
      <p:sp>
        <p:nvSpPr>
          <p:cNvPr id="40" name="Shape 6923">
            <a:extLst>
              <a:ext uri="{FF2B5EF4-FFF2-40B4-BE49-F238E27FC236}">
                <a16:creationId xmlns:a16="http://schemas.microsoft.com/office/drawing/2014/main" id="{37766747-B229-4EEC-9AAC-A48EAC0DE0CB}"/>
              </a:ext>
            </a:extLst>
          </p:cNvPr>
          <p:cNvSpPr/>
          <p:nvPr/>
        </p:nvSpPr>
        <p:spPr>
          <a:xfrm>
            <a:off x="8096568" y="1808480"/>
            <a:ext cx="2535410" cy="692497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36C0A6"/>
              </a:buClr>
              <a:buFont typeface="ArialUnicodeMS"/>
              <a:defRPr b="1">
                <a:solidFill>
                  <a:srgbClr val="36C0A6"/>
                </a:solidFill>
                <a:uFill>
                  <a:solidFill>
                    <a:srgbClr val="36C0A6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lang="zh-CN" altLang="en-US" sz="2000" spc="42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swald Light"/>
                <a:sym typeface="+mn-ea"/>
              </a:rPr>
              <a:t>侧滑控件</a:t>
            </a:r>
            <a:r>
              <a:rPr lang="zh-CN" altLang="en-US" sz="2000" b="0" kern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  <a:sym typeface="Arial" panose="020B0604020202020204" pitchFamily="34" charset="0"/>
              </a:rPr>
              <a:t>影响主页面刷新操作</a:t>
            </a:r>
            <a:endParaRPr lang="en-US" altLang="zh-CN" sz="2000" spc="42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swald Light"/>
              <a:sym typeface="+mn-ea"/>
            </a:endParaRPr>
          </a:p>
        </p:txBody>
      </p:sp>
      <p:sp>
        <p:nvSpPr>
          <p:cNvPr id="41" name="Shape 6922">
            <a:extLst>
              <a:ext uri="{FF2B5EF4-FFF2-40B4-BE49-F238E27FC236}">
                <a16:creationId xmlns:a16="http://schemas.microsoft.com/office/drawing/2014/main" id="{AF2B07D5-C5E7-4401-9CBC-0731567E1E3F}"/>
              </a:ext>
            </a:extLst>
          </p:cNvPr>
          <p:cNvSpPr/>
          <p:nvPr/>
        </p:nvSpPr>
        <p:spPr>
          <a:xfrm>
            <a:off x="8069931" y="2553013"/>
            <a:ext cx="2909570" cy="351506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微软雅黑" panose="020B0503020204020204" charset="-122"/>
                <a:sym typeface="Arial" panose="020B0604020202020204" pitchFamily="34" charset="0"/>
              </a:rPr>
              <a:t>滑出判断函数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  <a:sym typeface="Arial" panose="020B0604020202020204" pitchFamily="34" charset="0"/>
              </a:rPr>
              <a:t>的调整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Shape 6922">
            <a:extLst>
              <a:ext uri="{FF2B5EF4-FFF2-40B4-BE49-F238E27FC236}">
                <a16:creationId xmlns:a16="http://schemas.microsoft.com/office/drawing/2014/main" id="{7910A4E9-3A03-4C37-BB86-9B331C755C55}"/>
              </a:ext>
            </a:extLst>
          </p:cNvPr>
          <p:cNvSpPr/>
          <p:nvPr/>
        </p:nvSpPr>
        <p:spPr>
          <a:xfrm>
            <a:off x="2880524" y="4443095"/>
            <a:ext cx="2716530" cy="646972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微软雅黑" panose="020B0503020204020204" charset="-122"/>
                <a:sym typeface="Arial" panose="020B0604020202020204" pitchFamily="34" charset="0"/>
              </a:rPr>
              <a:t>根据手指移动距离判断事件并响应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矩形 6"/>
          <p:cNvSpPr/>
          <p:nvPr/>
        </p:nvSpPr>
        <p:spPr>
          <a:xfrm>
            <a:off x="2719224" y="1706944"/>
            <a:ext cx="3267710" cy="1360170"/>
          </a:xfrm>
          <a:prstGeom prst="rect">
            <a:avLst/>
          </a:prstGeom>
          <a:noFill/>
          <a:ln w="3175">
            <a:solidFill>
              <a:srgbClr val="2DC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Shape 6922"/>
          <p:cNvSpPr/>
          <p:nvPr/>
        </p:nvSpPr>
        <p:spPr>
          <a:xfrm>
            <a:off x="2846052" y="2265061"/>
            <a:ext cx="2716530" cy="642420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  <a:sym typeface="Arial" panose="020B0604020202020204" pitchFamily="34" charset="0"/>
              </a:rPr>
              <a:t>上传时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微软雅黑" panose="020B0503020204020204" charset="-122"/>
                <a:sym typeface="Arial" panose="020B0604020202020204" pitchFamily="34" charset="0"/>
              </a:rPr>
              <a:t>用户名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  <a:sym typeface="Arial" panose="020B0604020202020204" pitchFamily="34" charset="0"/>
              </a:rPr>
              <a:t>没有和数据库中用户名匹配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文本框 15"/>
          <p:cNvSpPr txBox="1"/>
          <p:nvPr/>
        </p:nvSpPr>
        <p:spPr>
          <a:xfrm>
            <a:off x="3411538" y="1688134"/>
            <a:ext cx="5680075" cy="185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mpact" panose="020B0806030902050204" charset="0"/>
              </a:rPr>
              <a:t>04</a:t>
            </a:r>
          </a:p>
        </p:txBody>
      </p:sp>
      <p:sp>
        <p:nvSpPr>
          <p:cNvPr id="1048877" name="文本框 16"/>
          <p:cNvSpPr txBox="1"/>
          <p:nvPr/>
        </p:nvSpPr>
        <p:spPr>
          <a:xfrm>
            <a:off x="3096895" y="3460115"/>
            <a:ext cx="630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Q&amp;A</a:t>
            </a:r>
            <a:endParaRPr lang="zh-CN" altLang="en-US" sz="3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1" name="文本框 16"/>
          <p:cNvSpPr txBox="1"/>
          <p:nvPr/>
        </p:nvSpPr>
        <p:spPr>
          <a:xfrm>
            <a:off x="3096895" y="2917825"/>
            <a:ext cx="6309995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6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文本框 25"/>
          <p:cNvSpPr txBox="1"/>
          <p:nvPr/>
        </p:nvSpPr>
        <p:spPr>
          <a:xfrm>
            <a:off x="5442238" y="2831782"/>
            <a:ext cx="795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noProof="0" dirty="0">
                <a:ln>
                  <a:noFill/>
                </a:ln>
                <a:solidFill>
                  <a:srgbClr val="2B9890"/>
                </a:solidFill>
                <a:uLnTx/>
                <a:uFillTx/>
                <a:latin typeface="Impact" panose="020B0806030902050204" charset="0"/>
                <a:ea typeface="方正舒体" panose="02010601030101010101" pitchFamily="2" charset="-122"/>
                <a:sym typeface="+mn-ea"/>
              </a:rPr>
              <a:t>02</a:t>
            </a:r>
          </a:p>
        </p:txBody>
      </p:sp>
      <p:sp>
        <p:nvSpPr>
          <p:cNvPr id="1048600" name="文本框 27"/>
          <p:cNvSpPr txBox="1"/>
          <p:nvPr/>
        </p:nvSpPr>
        <p:spPr>
          <a:xfrm>
            <a:off x="5442238" y="3771755"/>
            <a:ext cx="795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noProof="0" dirty="0">
                <a:ln>
                  <a:noFill/>
                </a:ln>
                <a:solidFill>
                  <a:srgbClr val="2B9890"/>
                </a:solidFill>
                <a:uLnTx/>
                <a:uFillTx/>
                <a:latin typeface="Impact" panose="020B0806030902050204" charset="0"/>
                <a:ea typeface="方正舒体" panose="02010601030101010101" pitchFamily="2" charset="-122"/>
                <a:sym typeface="+mn-ea"/>
              </a:rPr>
              <a:t>03</a:t>
            </a:r>
          </a:p>
        </p:txBody>
      </p:sp>
      <p:sp>
        <p:nvSpPr>
          <p:cNvPr id="1048601" name="文本框 29"/>
          <p:cNvSpPr txBox="1"/>
          <p:nvPr/>
        </p:nvSpPr>
        <p:spPr>
          <a:xfrm>
            <a:off x="5442238" y="4711728"/>
            <a:ext cx="795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noProof="0" dirty="0">
                <a:ln>
                  <a:noFill/>
                </a:ln>
                <a:solidFill>
                  <a:srgbClr val="2B9890"/>
                </a:solidFill>
                <a:uLnTx/>
                <a:uFillTx/>
                <a:latin typeface="Impact" panose="020B0806030902050204" charset="0"/>
                <a:ea typeface="方正舒体" panose="02010601030101010101" pitchFamily="2" charset="-122"/>
                <a:sym typeface="+mn-ea"/>
              </a:rPr>
              <a:t>04</a:t>
            </a:r>
          </a:p>
        </p:txBody>
      </p:sp>
      <p:sp>
        <p:nvSpPr>
          <p:cNvPr id="1048603" name="文本框 15"/>
          <p:cNvSpPr txBox="1"/>
          <p:nvPr/>
        </p:nvSpPr>
        <p:spPr>
          <a:xfrm>
            <a:off x="6400915" y="1738743"/>
            <a:ext cx="3221990" cy="71374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srgbClr val="2B989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成果展示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2B989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04" name="文本框 16"/>
          <p:cNvSpPr txBox="1"/>
          <p:nvPr/>
        </p:nvSpPr>
        <p:spPr>
          <a:xfrm>
            <a:off x="6342713" y="2236731"/>
            <a:ext cx="4138930" cy="396240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1400" dirty="0">
                <a:solidFill>
                  <a:srgbClr val="2B9890"/>
                </a:solidFill>
                <a:ea typeface="方正舒体" panose="02010601030101010101" pitchFamily="2" charset="-122"/>
                <a:sym typeface="+mn-ea"/>
              </a:rPr>
              <a:t>Innovation results</a:t>
            </a:r>
            <a:endParaRPr kumimoji="0" lang="en-US" altLang="zh-CN" sz="1400" i="0" u="none" strike="noStrike" kern="0" cap="none" spc="0" normalizeH="0" baseline="0" noProof="0" dirty="0">
              <a:ln>
                <a:noFill/>
              </a:ln>
              <a:solidFill>
                <a:srgbClr val="2B9890"/>
              </a:solidFill>
              <a:effectLst/>
              <a:uLnTx/>
              <a:uFillTx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1048605" name="文本框 17"/>
          <p:cNvSpPr txBox="1"/>
          <p:nvPr/>
        </p:nvSpPr>
        <p:spPr>
          <a:xfrm>
            <a:off x="6414770" y="3652290"/>
            <a:ext cx="3221990" cy="71374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2B989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问题与</a:t>
            </a:r>
            <a:r>
              <a:rPr lang="zh-CN" altLang="en-US" sz="2400" kern="0" dirty="0">
                <a:solidFill>
                  <a:srgbClr val="2B989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解决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2B989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06" name="文本框 18"/>
          <p:cNvSpPr txBox="1"/>
          <p:nvPr/>
        </p:nvSpPr>
        <p:spPr>
          <a:xfrm>
            <a:off x="6414770" y="4077970"/>
            <a:ext cx="4138930" cy="396240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1400" dirty="0">
                <a:solidFill>
                  <a:srgbClr val="2B9890"/>
                </a:solidFill>
                <a:ea typeface="方正舒体" panose="02010601030101010101" pitchFamily="2" charset="-122"/>
                <a:sym typeface="+mn-ea"/>
              </a:rPr>
              <a:t>Problems and improvements</a:t>
            </a:r>
            <a:endParaRPr kumimoji="0" lang="en-US" altLang="zh-CN" sz="1400" i="0" u="none" strike="noStrike" kern="0" cap="none" spc="0" normalizeH="0" baseline="0" noProof="0" dirty="0">
              <a:ln>
                <a:noFill/>
              </a:ln>
              <a:solidFill>
                <a:srgbClr val="2B9890"/>
              </a:solidFill>
              <a:effectLst/>
              <a:uLnTx/>
              <a:uFillTx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1048607" name="文本框 19"/>
          <p:cNvSpPr txBox="1"/>
          <p:nvPr/>
        </p:nvSpPr>
        <p:spPr>
          <a:xfrm>
            <a:off x="6414770" y="4604903"/>
            <a:ext cx="3221990" cy="71374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2B989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Q&amp;A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2B989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09" name="文本框 32"/>
          <p:cNvSpPr txBox="1"/>
          <p:nvPr/>
        </p:nvSpPr>
        <p:spPr>
          <a:xfrm>
            <a:off x="2480945" y="2891790"/>
            <a:ext cx="1798955" cy="815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rgbClr val="2B989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 录</a:t>
            </a:r>
          </a:p>
        </p:txBody>
      </p:sp>
      <p:sp>
        <p:nvSpPr>
          <p:cNvPr id="1048610" name="文本框 7"/>
          <p:cNvSpPr txBox="1"/>
          <p:nvPr/>
        </p:nvSpPr>
        <p:spPr>
          <a:xfrm>
            <a:off x="2607945" y="3706495"/>
            <a:ext cx="1546860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rgbClr val="2B9890"/>
                </a:solidFill>
                <a:ea typeface="Arial Unicode MS" panose="020B0604020202020204" charset="-122"/>
                <a:sym typeface="+mn-ea"/>
              </a:rPr>
              <a:t>CONTENTS</a:t>
            </a:r>
          </a:p>
        </p:txBody>
      </p:sp>
      <p:sp>
        <p:nvSpPr>
          <p:cNvPr id="16" name="文本框 29">
            <a:extLst>
              <a:ext uri="{FF2B5EF4-FFF2-40B4-BE49-F238E27FC236}">
                <a16:creationId xmlns:a16="http://schemas.microsoft.com/office/drawing/2014/main" id="{2B253FC1-3D4F-4C19-AFB0-D36BE541F929}"/>
              </a:ext>
            </a:extLst>
          </p:cNvPr>
          <p:cNvSpPr txBox="1"/>
          <p:nvPr/>
        </p:nvSpPr>
        <p:spPr>
          <a:xfrm>
            <a:off x="5417299" y="1895157"/>
            <a:ext cx="795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noProof="0" dirty="0">
                <a:ln>
                  <a:noFill/>
                </a:ln>
                <a:solidFill>
                  <a:srgbClr val="2B9890"/>
                </a:solidFill>
                <a:uLnTx/>
                <a:uFillTx/>
                <a:latin typeface="Impact" panose="020B0806030902050204" charset="0"/>
                <a:ea typeface="方正舒体" panose="02010601030101010101" pitchFamily="2" charset="-122"/>
                <a:sym typeface="+mn-ea"/>
              </a:rPr>
              <a:t>01</a:t>
            </a:r>
          </a:p>
        </p:txBody>
      </p:sp>
      <p:sp>
        <p:nvSpPr>
          <p:cNvPr id="17" name="文本框 15">
            <a:extLst>
              <a:ext uri="{FF2B5EF4-FFF2-40B4-BE49-F238E27FC236}">
                <a16:creationId xmlns:a16="http://schemas.microsoft.com/office/drawing/2014/main" id="{3DA04904-22E1-43EB-9002-07F262416C6B}"/>
              </a:ext>
            </a:extLst>
          </p:cNvPr>
          <p:cNvSpPr txBox="1"/>
          <p:nvPr/>
        </p:nvSpPr>
        <p:spPr>
          <a:xfrm>
            <a:off x="6400915" y="2728889"/>
            <a:ext cx="3221990" cy="71374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srgbClr val="2B989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工作分配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2B989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6">
            <a:extLst>
              <a:ext uri="{FF2B5EF4-FFF2-40B4-BE49-F238E27FC236}">
                <a16:creationId xmlns:a16="http://schemas.microsoft.com/office/drawing/2014/main" id="{0AF94795-76B9-4B34-BE8E-D8AF509759DE}"/>
              </a:ext>
            </a:extLst>
          </p:cNvPr>
          <p:cNvSpPr txBox="1"/>
          <p:nvPr/>
        </p:nvSpPr>
        <p:spPr>
          <a:xfrm>
            <a:off x="6400915" y="3244509"/>
            <a:ext cx="4138930" cy="396240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1400" dirty="0">
                <a:solidFill>
                  <a:srgbClr val="2B9890"/>
                </a:solidFill>
                <a:ea typeface="方正舒体" panose="02010601030101010101" pitchFamily="2" charset="-122"/>
                <a:sym typeface="+mn-ea"/>
              </a:rPr>
              <a:t>Assignments of work</a:t>
            </a:r>
            <a:endParaRPr kumimoji="0" lang="en-US" altLang="zh-CN" sz="1400" i="0" u="none" strike="noStrike" kern="0" cap="none" spc="0" normalizeH="0" baseline="0" noProof="0" dirty="0">
              <a:ln>
                <a:noFill/>
              </a:ln>
              <a:solidFill>
                <a:srgbClr val="2B9890"/>
              </a:solidFill>
              <a:effectLst/>
              <a:uLnTx/>
              <a:uFillTx/>
              <a:ea typeface="方正舒体" panose="02010601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文本框 15"/>
          <p:cNvSpPr txBox="1"/>
          <p:nvPr/>
        </p:nvSpPr>
        <p:spPr>
          <a:xfrm>
            <a:off x="3411538" y="1688134"/>
            <a:ext cx="5680075" cy="1805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mpact" panose="020B0806030902050204" charset="0"/>
              </a:rPr>
              <a:t>01</a:t>
            </a:r>
          </a:p>
        </p:txBody>
      </p:sp>
      <p:sp>
        <p:nvSpPr>
          <p:cNvPr id="1048612" name="文本框 16"/>
          <p:cNvSpPr txBox="1"/>
          <p:nvPr/>
        </p:nvSpPr>
        <p:spPr>
          <a:xfrm>
            <a:off x="3096895" y="3460115"/>
            <a:ext cx="630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成果展示</a:t>
            </a:r>
          </a:p>
        </p:txBody>
      </p:sp>
      <p:sp>
        <p:nvSpPr>
          <p:cNvPr id="1048613" name="TextBox 14"/>
          <p:cNvSpPr txBox="1"/>
          <p:nvPr/>
        </p:nvSpPr>
        <p:spPr>
          <a:xfrm>
            <a:off x="2921635" y="4066420"/>
            <a:ext cx="6659880" cy="3929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Basic task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49"/>
          <p:cNvCxnSpPr>
            <a:cxnSpLocks/>
            <a:stCxn id="1048628" idx="0"/>
            <a:endCxn id="1048625" idx="3"/>
          </p:cNvCxnSpPr>
          <p:nvPr/>
        </p:nvCxnSpPr>
        <p:spPr>
          <a:xfrm flipV="1">
            <a:off x="1428750" y="1979961"/>
            <a:ext cx="1143486" cy="280476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51"/>
          <p:cNvCxnSpPr>
            <a:cxnSpLocks/>
            <a:stCxn id="1048629" idx="6"/>
          </p:cNvCxnSpPr>
          <p:nvPr/>
        </p:nvCxnSpPr>
        <p:spPr>
          <a:xfrm>
            <a:off x="5960629" y="2059837"/>
            <a:ext cx="1370391" cy="9081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连接符 58"/>
          <p:cNvCxnSpPr>
            <a:cxnSpLocks/>
            <a:stCxn id="1048625" idx="6"/>
            <a:endCxn id="1048626" idx="1"/>
          </p:cNvCxnSpPr>
          <p:nvPr/>
        </p:nvCxnSpPr>
        <p:spPr>
          <a:xfrm>
            <a:off x="2821559" y="1876688"/>
            <a:ext cx="1434527" cy="20455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直接连接符 59"/>
          <p:cNvCxnSpPr>
            <a:cxnSpLocks/>
            <a:stCxn id="1048626" idx="6"/>
            <a:endCxn id="1048629" idx="3"/>
          </p:cNvCxnSpPr>
          <p:nvPr/>
        </p:nvCxnSpPr>
        <p:spPr>
          <a:xfrm flipV="1">
            <a:off x="4505409" y="2163110"/>
            <a:ext cx="1205897" cy="186236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5" name="椭圆 22"/>
          <p:cNvSpPr/>
          <p:nvPr/>
        </p:nvSpPr>
        <p:spPr>
          <a:xfrm>
            <a:off x="2529459" y="1730638"/>
            <a:ext cx="292100" cy="292100"/>
          </a:xfrm>
          <a:prstGeom prst="ellipse">
            <a:avLst/>
          </a:prstGeom>
          <a:solidFill>
            <a:srgbClr val="2DC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6" name="椭圆 23"/>
          <p:cNvSpPr/>
          <p:nvPr/>
        </p:nvSpPr>
        <p:spPr>
          <a:xfrm>
            <a:off x="4213309" y="3879427"/>
            <a:ext cx="292100" cy="292100"/>
          </a:xfrm>
          <a:prstGeom prst="ellipse">
            <a:avLst/>
          </a:prstGeom>
          <a:solidFill>
            <a:srgbClr val="2DC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7" name="椭圆 24"/>
          <p:cNvSpPr/>
          <p:nvPr/>
        </p:nvSpPr>
        <p:spPr>
          <a:xfrm>
            <a:off x="7232051" y="2876608"/>
            <a:ext cx="292100" cy="292100"/>
          </a:xfrm>
          <a:prstGeom prst="ellipse">
            <a:avLst/>
          </a:prstGeom>
          <a:solidFill>
            <a:srgbClr val="2B9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8" name="椭圆 25"/>
          <p:cNvSpPr/>
          <p:nvPr/>
        </p:nvSpPr>
        <p:spPr>
          <a:xfrm>
            <a:off x="1282700" y="4784725"/>
            <a:ext cx="292100" cy="292100"/>
          </a:xfrm>
          <a:prstGeom prst="ellipse">
            <a:avLst/>
          </a:prstGeom>
          <a:solidFill>
            <a:srgbClr val="2B9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9" name="椭圆 26"/>
          <p:cNvSpPr/>
          <p:nvPr/>
        </p:nvSpPr>
        <p:spPr>
          <a:xfrm>
            <a:off x="5668529" y="1913787"/>
            <a:ext cx="292100" cy="292100"/>
          </a:xfrm>
          <a:prstGeom prst="ellipse">
            <a:avLst/>
          </a:prstGeom>
          <a:solidFill>
            <a:srgbClr val="2DC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1" name="TextBox 1210"/>
          <p:cNvSpPr/>
          <p:nvPr/>
        </p:nvSpPr>
        <p:spPr>
          <a:xfrm>
            <a:off x="3569672" y="4408540"/>
            <a:ext cx="1962055" cy="10156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主页面视频实现瀑布流格式，显示视频作者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25" name="TextBox 1210">
            <a:extLst>
              <a:ext uri="{FF2B5EF4-FFF2-40B4-BE49-F238E27FC236}">
                <a16:creationId xmlns:a16="http://schemas.microsoft.com/office/drawing/2014/main" id="{4E9AA4F8-9529-47F2-B899-1AD88AAE8930}"/>
              </a:ext>
            </a:extLst>
          </p:cNvPr>
          <p:cNvSpPr/>
          <p:nvPr/>
        </p:nvSpPr>
        <p:spPr>
          <a:xfrm>
            <a:off x="1942862" y="733118"/>
            <a:ext cx="1258748" cy="10156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用户</a:t>
            </a:r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的圆角图标，更加美观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27" name="TextBox 1210">
            <a:extLst>
              <a:ext uri="{FF2B5EF4-FFF2-40B4-BE49-F238E27FC236}">
                <a16:creationId xmlns:a16="http://schemas.microsoft.com/office/drawing/2014/main" id="{9E7B8D61-D833-4B0D-9FAF-65A52CA15EDE}"/>
              </a:ext>
            </a:extLst>
          </p:cNvPr>
          <p:cNvSpPr/>
          <p:nvPr/>
        </p:nvSpPr>
        <p:spPr>
          <a:xfrm>
            <a:off x="6575013" y="3217707"/>
            <a:ext cx="2571199" cy="132343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    </a:t>
            </a:r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侧滑控件的加入，并能在侧滑控件中实现滑动，更多功能有待引进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29" name="TextBox 1210">
            <a:extLst>
              <a:ext uri="{FF2B5EF4-FFF2-40B4-BE49-F238E27FC236}">
                <a16:creationId xmlns:a16="http://schemas.microsoft.com/office/drawing/2014/main" id="{D48342DC-B8D5-482A-BEF2-F70F2EF4ED25}"/>
              </a:ext>
            </a:extLst>
          </p:cNvPr>
          <p:cNvSpPr/>
          <p:nvPr/>
        </p:nvSpPr>
        <p:spPr>
          <a:xfrm>
            <a:off x="560408" y="5420463"/>
            <a:ext cx="2519273" cy="10156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登陆界面的加入，并能保证同一用户登陆过后无需再次登陆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BA5568-B5D1-4EF3-9779-454FF4F26675}"/>
              </a:ext>
            </a:extLst>
          </p:cNvPr>
          <p:cNvSpPr txBox="1"/>
          <p:nvPr/>
        </p:nvSpPr>
        <p:spPr>
          <a:xfrm>
            <a:off x="4694578" y="1314571"/>
            <a:ext cx="279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下拉实时刷新视频内容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A751B51-0FC7-4826-876D-0EADDB9B75A7}"/>
              </a:ext>
            </a:extLst>
          </p:cNvPr>
          <p:cNvSpPr/>
          <p:nvPr/>
        </p:nvSpPr>
        <p:spPr>
          <a:xfrm>
            <a:off x="6495488" y="5710069"/>
            <a:ext cx="53014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solidFill>
                  <a:srgbClr val="5EA6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3200" dirty="0">
                <a:solidFill>
                  <a:srgbClr val="5EA6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主页视频信息流列表显示</a:t>
            </a:r>
            <a:endParaRPr lang="zh-CN" altLang="en-US" sz="8000" b="0" cap="none" spc="0" dirty="0">
              <a:ln w="0"/>
              <a:solidFill>
                <a:srgbClr val="5EA6A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147" y="101310"/>
            <a:ext cx="3248853" cy="58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7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0" name="直接连接符 57"/>
          <p:cNvCxnSpPr>
            <a:cxnSpLocks/>
            <a:endCxn id="1048627" idx="2"/>
          </p:cNvCxnSpPr>
          <p:nvPr/>
        </p:nvCxnSpPr>
        <p:spPr>
          <a:xfrm flipV="1">
            <a:off x="4438996" y="3207153"/>
            <a:ext cx="2068888" cy="108394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直接连接符 59"/>
          <p:cNvCxnSpPr>
            <a:cxnSpLocks/>
          </p:cNvCxnSpPr>
          <p:nvPr/>
        </p:nvCxnSpPr>
        <p:spPr>
          <a:xfrm>
            <a:off x="6507884" y="3158970"/>
            <a:ext cx="649054" cy="193175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6" name="椭圆 23"/>
          <p:cNvSpPr/>
          <p:nvPr/>
        </p:nvSpPr>
        <p:spPr>
          <a:xfrm>
            <a:off x="4284890" y="4145047"/>
            <a:ext cx="292100" cy="292100"/>
          </a:xfrm>
          <a:prstGeom prst="ellipse">
            <a:avLst/>
          </a:prstGeom>
          <a:solidFill>
            <a:srgbClr val="2DC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7" name="椭圆 24"/>
          <p:cNvSpPr/>
          <p:nvPr/>
        </p:nvSpPr>
        <p:spPr>
          <a:xfrm>
            <a:off x="6507884" y="3061103"/>
            <a:ext cx="292100" cy="292100"/>
          </a:xfrm>
          <a:prstGeom prst="ellipse">
            <a:avLst/>
          </a:prstGeom>
          <a:solidFill>
            <a:srgbClr val="2B9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9" name="椭圆 26"/>
          <p:cNvSpPr/>
          <p:nvPr/>
        </p:nvSpPr>
        <p:spPr>
          <a:xfrm>
            <a:off x="7022523" y="5001308"/>
            <a:ext cx="292100" cy="292100"/>
          </a:xfrm>
          <a:prstGeom prst="ellipse">
            <a:avLst/>
          </a:prstGeom>
          <a:solidFill>
            <a:srgbClr val="2DC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210">
            <a:extLst>
              <a:ext uri="{FF2B5EF4-FFF2-40B4-BE49-F238E27FC236}">
                <a16:creationId xmlns:a16="http://schemas.microsoft.com/office/drawing/2014/main" id="{CDB43151-CB3B-4EDC-8F6A-26F4A53707CD}"/>
              </a:ext>
            </a:extLst>
          </p:cNvPr>
          <p:cNvSpPr/>
          <p:nvPr/>
        </p:nvSpPr>
        <p:spPr>
          <a:xfrm>
            <a:off x="6290163" y="5246662"/>
            <a:ext cx="1733549" cy="10156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可以看到此人发布的所有视频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28" name="TextBox 1210">
            <a:extLst>
              <a:ext uri="{FF2B5EF4-FFF2-40B4-BE49-F238E27FC236}">
                <a16:creationId xmlns:a16="http://schemas.microsoft.com/office/drawing/2014/main" id="{6161AECC-DB4C-4916-90D5-EC9346CA92DC}"/>
              </a:ext>
            </a:extLst>
          </p:cNvPr>
          <p:cNvSpPr/>
          <p:nvPr/>
        </p:nvSpPr>
        <p:spPr>
          <a:xfrm>
            <a:off x="4908550" y="2489629"/>
            <a:ext cx="2882900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视频播放界面点赞动画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29" name="TextBox 1210">
            <a:extLst>
              <a:ext uri="{FF2B5EF4-FFF2-40B4-BE49-F238E27FC236}">
                <a16:creationId xmlns:a16="http://schemas.microsoft.com/office/drawing/2014/main" id="{D48342DC-B8D5-482A-BEF2-F70F2EF4ED25}"/>
              </a:ext>
            </a:extLst>
          </p:cNvPr>
          <p:cNvSpPr/>
          <p:nvPr/>
        </p:nvSpPr>
        <p:spPr>
          <a:xfrm>
            <a:off x="3976976" y="4527717"/>
            <a:ext cx="2519273" cy="70788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视频可全屏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  <a:p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双击暂停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89E0DA-2F15-4D51-9E2F-73619FF67B1B}"/>
              </a:ext>
            </a:extLst>
          </p:cNvPr>
          <p:cNvSpPr/>
          <p:nvPr/>
        </p:nvSpPr>
        <p:spPr>
          <a:xfrm>
            <a:off x="1423830" y="485581"/>
            <a:ext cx="24288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solidFill>
                  <a:srgbClr val="5EA6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3200" dirty="0">
                <a:solidFill>
                  <a:srgbClr val="5EA6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视频播放</a:t>
            </a:r>
            <a:endParaRPr lang="zh-CN" altLang="en-US" sz="8000" b="0" cap="none" spc="0" dirty="0">
              <a:ln w="0"/>
              <a:solidFill>
                <a:srgbClr val="5EA6A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57">
            <a:extLst>
              <a:ext uri="{FF2B5EF4-FFF2-40B4-BE49-F238E27FC236}">
                <a16:creationId xmlns:a16="http://schemas.microsoft.com/office/drawing/2014/main" id="{A61EF8A1-F664-4ACE-95CC-7B67F23EA47B}"/>
              </a:ext>
            </a:extLst>
          </p:cNvPr>
          <p:cNvCxnSpPr>
            <a:cxnSpLocks/>
            <a:endCxn id="1048626" idx="2"/>
          </p:cNvCxnSpPr>
          <p:nvPr/>
        </p:nvCxnSpPr>
        <p:spPr>
          <a:xfrm>
            <a:off x="2552007" y="3429000"/>
            <a:ext cx="1732883" cy="86209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4">
            <a:extLst>
              <a:ext uri="{FF2B5EF4-FFF2-40B4-BE49-F238E27FC236}">
                <a16:creationId xmlns:a16="http://schemas.microsoft.com/office/drawing/2014/main" id="{CB228B15-0F66-4905-BDFE-B5810A5A63A0}"/>
              </a:ext>
            </a:extLst>
          </p:cNvPr>
          <p:cNvSpPr/>
          <p:nvPr/>
        </p:nvSpPr>
        <p:spPr>
          <a:xfrm>
            <a:off x="2400140" y="3282950"/>
            <a:ext cx="292100" cy="292100"/>
          </a:xfrm>
          <a:prstGeom prst="ellipse">
            <a:avLst/>
          </a:prstGeom>
          <a:solidFill>
            <a:srgbClr val="2B9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210">
            <a:extLst>
              <a:ext uri="{FF2B5EF4-FFF2-40B4-BE49-F238E27FC236}">
                <a16:creationId xmlns:a16="http://schemas.microsoft.com/office/drawing/2014/main" id="{5C287269-99D0-4B47-B4AF-6BFD5CB7F273}"/>
              </a:ext>
            </a:extLst>
          </p:cNvPr>
          <p:cNvSpPr/>
          <p:nvPr/>
        </p:nvSpPr>
        <p:spPr>
          <a:xfrm>
            <a:off x="1423830" y="2755810"/>
            <a:ext cx="2519273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视频发布者详情信息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pic>
        <p:nvPicPr>
          <p:cNvPr id="2" name="device-2019-01-29-1324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132" y="79356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9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49"/>
          <p:cNvCxnSpPr>
            <a:cxnSpLocks/>
            <a:stCxn id="1048628" idx="0"/>
            <a:endCxn id="1048625" idx="3"/>
          </p:cNvCxnSpPr>
          <p:nvPr/>
        </p:nvCxnSpPr>
        <p:spPr>
          <a:xfrm flipV="1">
            <a:off x="1428750" y="1979961"/>
            <a:ext cx="1143486" cy="280476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连接符 57"/>
          <p:cNvCxnSpPr>
            <a:cxnSpLocks/>
            <a:stCxn id="1048626" idx="6"/>
          </p:cNvCxnSpPr>
          <p:nvPr/>
        </p:nvCxnSpPr>
        <p:spPr>
          <a:xfrm flipV="1">
            <a:off x="3970316" y="3253740"/>
            <a:ext cx="2537799" cy="5448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连接符 58"/>
          <p:cNvCxnSpPr>
            <a:cxnSpLocks/>
            <a:stCxn id="1048625" idx="6"/>
            <a:endCxn id="1048626" idx="1"/>
          </p:cNvCxnSpPr>
          <p:nvPr/>
        </p:nvCxnSpPr>
        <p:spPr>
          <a:xfrm>
            <a:off x="2821559" y="1876688"/>
            <a:ext cx="899434" cy="181860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5" name="椭圆 22"/>
          <p:cNvSpPr/>
          <p:nvPr/>
        </p:nvSpPr>
        <p:spPr>
          <a:xfrm>
            <a:off x="2529459" y="1730638"/>
            <a:ext cx="292100" cy="292100"/>
          </a:xfrm>
          <a:prstGeom prst="ellipse">
            <a:avLst/>
          </a:prstGeom>
          <a:solidFill>
            <a:srgbClr val="2DC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6" name="椭圆 23"/>
          <p:cNvSpPr/>
          <p:nvPr/>
        </p:nvSpPr>
        <p:spPr>
          <a:xfrm>
            <a:off x="3678216" y="3652520"/>
            <a:ext cx="292100" cy="292100"/>
          </a:xfrm>
          <a:prstGeom prst="ellipse">
            <a:avLst/>
          </a:prstGeom>
          <a:solidFill>
            <a:srgbClr val="2DC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7" name="椭圆 24"/>
          <p:cNvSpPr/>
          <p:nvPr/>
        </p:nvSpPr>
        <p:spPr>
          <a:xfrm>
            <a:off x="6350000" y="3108325"/>
            <a:ext cx="292100" cy="292100"/>
          </a:xfrm>
          <a:prstGeom prst="ellipse">
            <a:avLst/>
          </a:prstGeom>
          <a:solidFill>
            <a:srgbClr val="2B9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8" name="椭圆 25"/>
          <p:cNvSpPr/>
          <p:nvPr/>
        </p:nvSpPr>
        <p:spPr>
          <a:xfrm>
            <a:off x="1282700" y="4784725"/>
            <a:ext cx="292100" cy="292100"/>
          </a:xfrm>
          <a:prstGeom prst="ellipse">
            <a:avLst/>
          </a:prstGeom>
          <a:solidFill>
            <a:srgbClr val="2B9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1" name="TextBox 1210"/>
          <p:cNvSpPr/>
          <p:nvPr/>
        </p:nvSpPr>
        <p:spPr>
          <a:xfrm>
            <a:off x="2115637" y="1022752"/>
            <a:ext cx="1480981" cy="70788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前置后置摄像头切换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25" name="TextBox 1210">
            <a:extLst>
              <a:ext uri="{FF2B5EF4-FFF2-40B4-BE49-F238E27FC236}">
                <a16:creationId xmlns:a16="http://schemas.microsoft.com/office/drawing/2014/main" id="{4E9AA4F8-9529-47F2-B899-1AD88AAE8930}"/>
              </a:ext>
            </a:extLst>
          </p:cNvPr>
          <p:cNvSpPr/>
          <p:nvPr/>
        </p:nvSpPr>
        <p:spPr>
          <a:xfrm>
            <a:off x="799376" y="5209788"/>
            <a:ext cx="1902260" cy="132343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必须要完成的功能的实现</a:t>
            </a: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预览，录像保存到文件里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26" name="TextBox 1210">
            <a:extLst>
              <a:ext uri="{FF2B5EF4-FFF2-40B4-BE49-F238E27FC236}">
                <a16:creationId xmlns:a16="http://schemas.microsoft.com/office/drawing/2014/main" id="{CDB43151-CB3B-4EDC-8F6A-26F4A53707CD}"/>
              </a:ext>
            </a:extLst>
          </p:cNvPr>
          <p:cNvSpPr/>
          <p:nvPr/>
        </p:nvSpPr>
        <p:spPr>
          <a:xfrm>
            <a:off x="3152333" y="4066243"/>
            <a:ext cx="1733549" cy="70788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en-US" altLang="zh-CN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  </a:t>
            </a:r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手势缩放调整焦距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27" name="TextBox 1210">
            <a:extLst>
              <a:ext uri="{FF2B5EF4-FFF2-40B4-BE49-F238E27FC236}">
                <a16:creationId xmlns:a16="http://schemas.microsoft.com/office/drawing/2014/main" id="{9E7B8D61-D833-4B0D-9FAF-65A52CA15EDE}"/>
              </a:ext>
            </a:extLst>
          </p:cNvPr>
          <p:cNvSpPr/>
          <p:nvPr/>
        </p:nvSpPr>
        <p:spPr>
          <a:xfrm>
            <a:off x="6313462" y="5321448"/>
            <a:ext cx="2197299" cy="70788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拍摄完成后可再次观看视频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146CF9-B115-4D95-A701-1C2F28A9FD9C}"/>
              </a:ext>
            </a:extLst>
          </p:cNvPr>
          <p:cNvSpPr/>
          <p:nvPr/>
        </p:nvSpPr>
        <p:spPr>
          <a:xfrm>
            <a:off x="6154899" y="467319"/>
            <a:ext cx="24288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solidFill>
                  <a:srgbClr val="5EA6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3200" dirty="0">
                <a:solidFill>
                  <a:srgbClr val="5EA6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视频拍摄</a:t>
            </a:r>
            <a:endParaRPr lang="zh-CN" altLang="en-US" sz="8000" b="0" cap="none" spc="0" dirty="0">
              <a:ln w="0"/>
              <a:solidFill>
                <a:srgbClr val="5EA6A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57">
            <a:extLst>
              <a:ext uri="{FF2B5EF4-FFF2-40B4-BE49-F238E27FC236}">
                <a16:creationId xmlns:a16="http://schemas.microsoft.com/office/drawing/2014/main" id="{D3F09C70-9321-4ADF-8A3F-05B931765C4D}"/>
              </a:ext>
            </a:extLst>
          </p:cNvPr>
          <p:cNvCxnSpPr>
            <a:cxnSpLocks/>
            <a:endCxn id="23" idx="7"/>
          </p:cNvCxnSpPr>
          <p:nvPr/>
        </p:nvCxnSpPr>
        <p:spPr>
          <a:xfrm>
            <a:off x="6508115" y="3261847"/>
            <a:ext cx="861220" cy="15656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3">
            <a:extLst>
              <a:ext uri="{FF2B5EF4-FFF2-40B4-BE49-F238E27FC236}">
                <a16:creationId xmlns:a16="http://schemas.microsoft.com/office/drawing/2014/main" id="{AE1DCF79-D31F-4E98-856F-282C00624995}"/>
              </a:ext>
            </a:extLst>
          </p:cNvPr>
          <p:cNvSpPr/>
          <p:nvPr/>
        </p:nvSpPr>
        <p:spPr>
          <a:xfrm>
            <a:off x="7120012" y="4784725"/>
            <a:ext cx="292100" cy="292100"/>
          </a:xfrm>
          <a:prstGeom prst="ellipse">
            <a:avLst/>
          </a:prstGeom>
          <a:solidFill>
            <a:srgbClr val="2DC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210">
            <a:extLst>
              <a:ext uri="{FF2B5EF4-FFF2-40B4-BE49-F238E27FC236}">
                <a16:creationId xmlns:a16="http://schemas.microsoft.com/office/drawing/2014/main" id="{7FF0A0D1-6C59-485D-9F43-B6CCE9D30D2C}"/>
              </a:ext>
            </a:extLst>
          </p:cNvPr>
          <p:cNvSpPr/>
          <p:nvPr/>
        </p:nvSpPr>
        <p:spPr>
          <a:xfrm>
            <a:off x="5606924" y="2081026"/>
            <a:ext cx="2043653" cy="10156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显示录制时间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  <a:p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开始录制后红点闪烁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770" y="97155"/>
            <a:ext cx="4183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椭圆 25"/>
          <p:cNvSpPr/>
          <p:nvPr/>
        </p:nvSpPr>
        <p:spPr>
          <a:xfrm>
            <a:off x="2521297" y="2822921"/>
            <a:ext cx="292100" cy="292100"/>
          </a:xfrm>
          <a:prstGeom prst="ellipse">
            <a:avLst/>
          </a:prstGeom>
          <a:solidFill>
            <a:srgbClr val="2B9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210">
            <a:extLst>
              <a:ext uri="{FF2B5EF4-FFF2-40B4-BE49-F238E27FC236}">
                <a16:creationId xmlns:a16="http://schemas.microsoft.com/office/drawing/2014/main" id="{CDB43151-CB3B-4EDC-8F6A-26F4A53707CD}"/>
              </a:ext>
            </a:extLst>
          </p:cNvPr>
          <p:cNvSpPr/>
          <p:nvPr/>
        </p:nvSpPr>
        <p:spPr>
          <a:xfrm>
            <a:off x="2180557" y="3165558"/>
            <a:ext cx="2965021" cy="70788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r>
              <a:rPr lang="en-US" altLang="zh-CN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  </a:t>
            </a:r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根据用户信息直接上传，无需再次填写学号和姓名</a:t>
            </a:r>
            <a:endParaRPr lang="en-US" altLang="zh-CN" sz="20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sym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146CF9-B115-4D95-A701-1C2F28A9FD9C}"/>
              </a:ext>
            </a:extLst>
          </p:cNvPr>
          <p:cNvSpPr/>
          <p:nvPr/>
        </p:nvSpPr>
        <p:spPr>
          <a:xfrm>
            <a:off x="889775" y="4986948"/>
            <a:ext cx="24288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solidFill>
                  <a:srgbClr val="5EA6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3200" dirty="0">
                <a:solidFill>
                  <a:srgbClr val="5EA6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视频上传</a:t>
            </a:r>
            <a:endParaRPr lang="zh-CN" altLang="en-US" sz="8000" b="0" cap="none" spc="0" dirty="0">
              <a:ln w="0"/>
              <a:solidFill>
                <a:srgbClr val="5EA6A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device-2019-01-29-1332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9206" y="191042"/>
            <a:ext cx="3750164" cy="666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4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文本框 15"/>
          <p:cNvSpPr txBox="1"/>
          <p:nvPr/>
        </p:nvSpPr>
        <p:spPr>
          <a:xfrm>
            <a:off x="3411538" y="1688134"/>
            <a:ext cx="5680075" cy="185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charset="0"/>
                <a:ea typeface="宋体" panose="02010600030101010101" pitchFamily="2" charset="-122"/>
                <a:cs typeface="+mn-cs"/>
              </a:rPr>
              <a:t>02</a:t>
            </a:r>
          </a:p>
        </p:txBody>
      </p:sp>
      <p:sp>
        <p:nvSpPr>
          <p:cNvPr id="1048877" name="文本框 16"/>
          <p:cNvSpPr txBox="1"/>
          <p:nvPr/>
        </p:nvSpPr>
        <p:spPr>
          <a:xfrm>
            <a:off x="3096895" y="3460115"/>
            <a:ext cx="630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工作分配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048878" name="TextBox 14"/>
          <p:cNvSpPr txBox="1"/>
          <p:nvPr/>
        </p:nvSpPr>
        <p:spPr>
          <a:xfrm>
            <a:off x="2980344" y="4044890"/>
            <a:ext cx="6659880" cy="43345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Assignments of work</a:t>
            </a:r>
          </a:p>
        </p:txBody>
      </p:sp>
    </p:spTree>
    <p:extLst>
      <p:ext uri="{BB962C8B-B14F-4D97-AF65-F5344CB8AC3E}">
        <p14:creationId xmlns:p14="http://schemas.microsoft.com/office/powerpoint/2010/main" val="3141453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文本框 39"/>
          <p:cNvSpPr txBox="1"/>
          <p:nvPr/>
        </p:nvSpPr>
        <p:spPr>
          <a:xfrm>
            <a:off x="5237422" y="7607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2B989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工作分配</a:t>
            </a:r>
            <a:endParaRPr lang="en-US" altLang="zh-CN" sz="3200" noProof="0" dirty="0">
              <a:ln>
                <a:noFill/>
              </a:ln>
              <a:solidFill>
                <a:srgbClr val="2B989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44" name="上箭头 1"/>
          <p:cNvSpPr/>
          <p:nvPr/>
        </p:nvSpPr>
        <p:spPr>
          <a:xfrm>
            <a:off x="6052185" y="1926590"/>
            <a:ext cx="283845" cy="5067300"/>
          </a:xfrm>
          <a:prstGeom prst="upArrow">
            <a:avLst/>
          </a:prstGeom>
          <a:solidFill>
            <a:srgbClr val="2B9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49" name="文本框 5"/>
          <p:cNvSpPr txBox="1"/>
          <p:nvPr/>
        </p:nvSpPr>
        <p:spPr>
          <a:xfrm>
            <a:off x="2268642" y="182841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李妙宇</a:t>
            </a:r>
            <a:endParaRPr lang="en-US" altLang="zh-CN" sz="16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51" name="文本框 7"/>
          <p:cNvSpPr txBox="1"/>
          <p:nvPr/>
        </p:nvSpPr>
        <p:spPr>
          <a:xfrm>
            <a:off x="1910166" y="2457912"/>
            <a:ext cx="1946367" cy="4193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Arial" panose="020B0604020202020204" pitchFamily="34" charset="0"/>
              </a:rPr>
              <a:t>视频信息流显示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Arial" panose="020B0604020202020204" pitchFamily="34" charset="0"/>
              </a:rPr>
              <a:t>视频拍摄页面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Arial" panose="020B0604020202020204" pitchFamily="34" charset="0"/>
              </a:rPr>
              <a:t>视频上传页面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Arial" panose="020B0604020202020204" pitchFamily="34" charset="0"/>
              </a:rPr>
              <a:t>登陆页面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70" name="组合 9"/>
          <p:cNvGrpSpPr/>
          <p:nvPr/>
        </p:nvGrpSpPr>
        <p:grpSpPr>
          <a:xfrm>
            <a:off x="4714646" y="2525935"/>
            <a:ext cx="479425" cy="479425"/>
            <a:chOff x="16833" y="6605"/>
            <a:chExt cx="3352" cy="3352"/>
          </a:xfrm>
        </p:grpSpPr>
        <p:sp>
          <p:nvSpPr>
            <p:cNvPr id="1048753" name="AutoShape 9"/>
            <p:cNvSpPr/>
            <p:nvPr/>
          </p:nvSpPr>
          <p:spPr>
            <a:xfrm>
              <a:off x="16833" y="6605"/>
              <a:ext cx="3353" cy="3353"/>
            </a:xfrm>
            <a:custGeom>
              <a:avLst/>
              <a:gdLst/>
              <a:ahLst/>
              <a:cxnLst>
                <a:cxn ang="0">
                  <a:pos x="78" y="13"/>
                </a:cxn>
                <a:cxn ang="0">
                  <a:pos x="78" y="78"/>
                </a:cxn>
                <a:cxn ang="0">
                  <a:pos x="13" y="78"/>
                </a:cxn>
                <a:cxn ang="0">
                  <a:pos x="13" y="13"/>
                </a:cxn>
                <a:cxn ang="0">
                  <a:pos x="78" y="13"/>
                </a:cxn>
                <a:cxn ang="0">
                  <a:pos x="78" y="13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2B9890"/>
            </a:soli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754" name="AutoShape 19"/>
            <p:cNvSpPr/>
            <p:nvPr/>
          </p:nvSpPr>
          <p:spPr>
            <a:xfrm>
              <a:off x="17908" y="7873"/>
              <a:ext cx="1220" cy="835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10" y="2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1" y="4"/>
                </a:cxn>
                <a:cxn ang="0">
                  <a:pos x="9" y="2"/>
                </a:cxn>
                <a:cxn ang="0">
                  <a:pos x="8" y="5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1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10" y="4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21600" h="21600">
                  <a:moveTo>
                    <a:pt x="18573" y="9488"/>
                  </a:moveTo>
                  <a:cubicBezTo>
                    <a:pt x="18711" y="8882"/>
                    <a:pt x="18848" y="8075"/>
                    <a:pt x="18848" y="7469"/>
                  </a:cubicBezTo>
                  <a:cubicBezTo>
                    <a:pt x="18848" y="3432"/>
                    <a:pt x="16510" y="0"/>
                    <a:pt x="13758" y="0"/>
                  </a:cubicBezTo>
                  <a:cubicBezTo>
                    <a:pt x="10456" y="0"/>
                    <a:pt x="10043" y="3634"/>
                    <a:pt x="10043" y="3634"/>
                  </a:cubicBezTo>
                  <a:cubicBezTo>
                    <a:pt x="10043" y="3634"/>
                    <a:pt x="8668" y="1211"/>
                    <a:pt x="6329" y="1615"/>
                  </a:cubicBezTo>
                  <a:cubicBezTo>
                    <a:pt x="4127" y="2221"/>
                    <a:pt x="2752" y="5047"/>
                    <a:pt x="2752" y="8075"/>
                  </a:cubicBezTo>
                  <a:cubicBezTo>
                    <a:pt x="2752" y="8478"/>
                    <a:pt x="2752" y="9084"/>
                    <a:pt x="2889" y="9488"/>
                  </a:cubicBezTo>
                  <a:cubicBezTo>
                    <a:pt x="1238" y="10295"/>
                    <a:pt x="0" y="12718"/>
                    <a:pt x="0" y="15342"/>
                  </a:cubicBezTo>
                  <a:cubicBezTo>
                    <a:pt x="0" y="18774"/>
                    <a:pt x="1926" y="21600"/>
                    <a:pt x="4265" y="21600"/>
                  </a:cubicBezTo>
                  <a:cubicBezTo>
                    <a:pt x="17335" y="21600"/>
                    <a:pt x="17335" y="21600"/>
                    <a:pt x="17335" y="21600"/>
                  </a:cubicBezTo>
                  <a:cubicBezTo>
                    <a:pt x="19674" y="21600"/>
                    <a:pt x="21600" y="18774"/>
                    <a:pt x="21600" y="15342"/>
                  </a:cubicBezTo>
                  <a:cubicBezTo>
                    <a:pt x="21600" y="12516"/>
                    <a:pt x="20362" y="10295"/>
                    <a:pt x="18573" y="9488"/>
                  </a:cubicBezTo>
                  <a:close/>
                  <a:moveTo>
                    <a:pt x="16510" y="20389"/>
                  </a:moveTo>
                  <a:cubicBezTo>
                    <a:pt x="10869" y="20389"/>
                    <a:pt x="10869" y="20389"/>
                    <a:pt x="10869" y="20389"/>
                  </a:cubicBezTo>
                  <a:cubicBezTo>
                    <a:pt x="11282" y="19581"/>
                    <a:pt x="14308" y="15342"/>
                    <a:pt x="14308" y="15342"/>
                  </a:cubicBezTo>
                  <a:cubicBezTo>
                    <a:pt x="14308" y="15342"/>
                    <a:pt x="14721" y="14736"/>
                    <a:pt x="14171" y="14736"/>
                  </a:cubicBezTo>
                  <a:cubicBezTo>
                    <a:pt x="13620" y="14736"/>
                    <a:pt x="12657" y="14736"/>
                    <a:pt x="12657" y="14736"/>
                  </a:cubicBezTo>
                  <a:cubicBezTo>
                    <a:pt x="12657" y="14736"/>
                    <a:pt x="12657" y="14333"/>
                    <a:pt x="12657" y="13727"/>
                  </a:cubicBezTo>
                  <a:cubicBezTo>
                    <a:pt x="12657" y="12112"/>
                    <a:pt x="12657" y="8882"/>
                    <a:pt x="12657" y="7469"/>
                  </a:cubicBezTo>
                  <a:cubicBezTo>
                    <a:pt x="12657" y="7469"/>
                    <a:pt x="12657" y="7267"/>
                    <a:pt x="12382" y="7267"/>
                  </a:cubicBezTo>
                  <a:cubicBezTo>
                    <a:pt x="12107" y="7267"/>
                    <a:pt x="9218" y="7267"/>
                    <a:pt x="8805" y="7267"/>
                  </a:cubicBezTo>
                  <a:cubicBezTo>
                    <a:pt x="8530" y="7267"/>
                    <a:pt x="8530" y="7671"/>
                    <a:pt x="8530" y="7671"/>
                  </a:cubicBezTo>
                  <a:cubicBezTo>
                    <a:pt x="8530" y="8882"/>
                    <a:pt x="8530" y="12112"/>
                    <a:pt x="8530" y="13727"/>
                  </a:cubicBezTo>
                  <a:cubicBezTo>
                    <a:pt x="8530" y="14333"/>
                    <a:pt x="8530" y="14736"/>
                    <a:pt x="8530" y="14736"/>
                  </a:cubicBezTo>
                  <a:cubicBezTo>
                    <a:pt x="8530" y="14736"/>
                    <a:pt x="7429" y="14736"/>
                    <a:pt x="7017" y="14736"/>
                  </a:cubicBezTo>
                  <a:cubicBezTo>
                    <a:pt x="6604" y="14736"/>
                    <a:pt x="7017" y="15342"/>
                    <a:pt x="7017" y="15342"/>
                  </a:cubicBezTo>
                  <a:cubicBezTo>
                    <a:pt x="10456" y="20389"/>
                    <a:pt x="10456" y="20389"/>
                    <a:pt x="10456" y="20389"/>
                  </a:cubicBezTo>
                  <a:cubicBezTo>
                    <a:pt x="5228" y="20389"/>
                    <a:pt x="5228" y="20389"/>
                    <a:pt x="5228" y="20389"/>
                  </a:cubicBezTo>
                  <a:cubicBezTo>
                    <a:pt x="3164" y="20389"/>
                    <a:pt x="1513" y="17966"/>
                    <a:pt x="1513" y="15140"/>
                  </a:cubicBezTo>
                  <a:cubicBezTo>
                    <a:pt x="1513" y="12718"/>
                    <a:pt x="2614" y="10901"/>
                    <a:pt x="3990" y="10093"/>
                  </a:cubicBezTo>
                  <a:cubicBezTo>
                    <a:pt x="3852" y="9690"/>
                    <a:pt x="3852" y="9286"/>
                    <a:pt x="3852" y="8882"/>
                  </a:cubicBezTo>
                  <a:cubicBezTo>
                    <a:pt x="3852" y="6460"/>
                    <a:pt x="5090" y="4037"/>
                    <a:pt x="7017" y="3432"/>
                  </a:cubicBezTo>
                  <a:cubicBezTo>
                    <a:pt x="9080" y="3230"/>
                    <a:pt x="10318" y="6056"/>
                    <a:pt x="10318" y="6056"/>
                  </a:cubicBezTo>
                  <a:cubicBezTo>
                    <a:pt x="10318" y="6056"/>
                    <a:pt x="10594" y="2221"/>
                    <a:pt x="13483" y="2221"/>
                  </a:cubicBezTo>
                  <a:cubicBezTo>
                    <a:pt x="15822" y="2221"/>
                    <a:pt x="17610" y="5047"/>
                    <a:pt x="17610" y="8478"/>
                  </a:cubicBezTo>
                  <a:cubicBezTo>
                    <a:pt x="17610" y="9084"/>
                    <a:pt x="17610" y="9690"/>
                    <a:pt x="17473" y="10093"/>
                  </a:cubicBezTo>
                  <a:cubicBezTo>
                    <a:pt x="18986" y="10699"/>
                    <a:pt x="20224" y="12718"/>
                    <a:pt x="20224" y="15140"/>
                  </a:cubicBezTo>
                  <a:cubicBezTo>
                    <a:pt x="20224" y="17966"/>
                    <a:pt x="18573" y="20389"/>
                    <a:pt x="16510" y="20389"/>
                  </a:cubicBezTo>
                  <a:close/>
                  <a:moveTo>
                    <a:pt x="16510" y="20389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" name="组合 10"/>
          <p:cNvGrpSpPr/>
          <p:nvPr/>
        </p:nvGrpSpPr>
        <p:grpSpPr>
          <a:xfrm>
            <a:off x="7023546" y="2574942"/>
            <a:ext cx="502920" cy="503555"/>
            <a:chOff x="9783" y="4485"/>
            <a:chExt cx="3354" cy="3356"/>
          </a:xfrm>
        </p:grpSpPr>
        <p:sp>
          <p:nvSpPr>
            <p:cNvPr id="1048755" name="AutoShape 11"/>
            <p:cNvSpPr/>
            <p:nvPr/>
          </p:nvSpPr>
          <p:spPr>
            <a:xfrm>
              <a:off x="9783" y="4485"/>
              <a:ext cx="3355" cy="3356"/>
            </a:xfrm>
            <a:custGeom>
              <a:avLst/>
              <a:gdLst/>
              <a:ahLst/>
              <a:cxnLst>
                <a:cxn ang="0">
                  <a:pos x="78" y="13"/>
                </a:cxn>
                <a:cxn ang="0">
                  <a:pos x="78" y="78"/>
                </a:cxn>
                <a:cxn ang="0">
                  <a:pos x="13" y="78"/>
                </a:cxn>
                <a:cxn ang="0">
                  <a:pos x="13" y="13"/>
                </a:cxn>
                <a:cxn ang="0">
                  <a:pos x="78" y="13"/>
                </a:cxn>
                <a:cxn ang="0">
                  <a:pos x="78" y="13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2DCAA4"/>
            </a:solidFill>
            <a:ln w="1270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756" name="AutoShape 14"/>
            <p:cNvSpPr/>
            <p:nvPr/>
          </p:nvSpPr>
          <p:spPr>
            <a:xfrm>
              <a:off x="10983" y="5673"/>
              <a:ext cx="1060" cy="104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6" y="1"/>
                </a:cxn>
                <a:cxn ang="0">
                  <a:pos x="6" y="2"/>
                </a:cxn>
                <a:cxn ang="0">
                  <a:pos x="3" y="5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1" y="6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3" y="5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7" y="4"/>
                </a:cxn>
                <a:cxn ang="0">
                  <a:pos x="6" y="7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5" y="5"/>
                </a:cxn>
                <a:cxn ang="0">
                  <a:pos x="7" y="4"/>
                </a:cxn>
                <a:cxn ang="0">
                  <a:pos x="7" y="3"/>
                </a:cxn>
                <a:cxn ang="0">
                  <a:pos x="6" y="3"/>
                </a:cxn>
                <a:cxn ang="0">
                  <a:pos x="6" y="4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8" y="4"/>
                </a:cxn>
                <a:cxn ang="0">
                  <a:pos x="7" y="4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60" y="0"/>
                    <a:pt x="0" y="4860"/>
                    <a:pt x="0" y="10800"/>
                  </a:cubicBezTo>
                  <a:cubicBezTo>
                    <a:pt x="0" y="16740"/>
                    <a:pt x="4860" y="21600"/>
                    <a:pt x="10800" y="21600"/>
                  </a:cubicBezTo>
                  <a:cubicBezTo>
                    <a:pt x="16740" y="21600"/>
                    <a:pt x="21600" y="16740"/>
                    <a:pt x="21600" y="10800"/>
                  </a:cubicBezTo>
                  <a:cubicBezTo>
                    <a:pt x="21600" y="4860"/>
                    <a:pt x="16740" y="0"/>
                    <a:pt x="10800" y="0"/>
                  </a:cubicBezTo>
                  <a:close/>
                  <a:moveTo>
                    <a:pt x="14940" y="4320"/>
                  </a:moveTo>
                  <a:cubicBezTo>
                    <a:pt x="15660" y="3780"/>
                    <a:pt x="15660" y="3780"/>
                    <a:pt x="15660" y="3780"/>
                  </a:cubicBezTo>
                  <a:cubicBezTo>
                    <a:pt x="15660" y="3780"/>
                    <a:pt x="15300" y="3060"/>
                    <a:pt x="15480" y="2520"/>
                  </a:cubicBezTo>
                  <a:cubicBezTo>
                    <a:pt x="15660" y="2520"/>
                    <a:pt x="16380" y="2880"/>
                    <a:pt x="16920" y="3600"/>
                  </a:cubicBezTo>
                  <a:cubicBezTo>
                    <a:pt x="16560" y="5220"/>
                    <a:pt x="15480" y="5040"/>
                    <a:pt x="15480" y="5040"/>
                  </a:cubicBezTo>
                  <a:cubicBezTo>
                    <a:pt x="15480" y="5040"/>
                    <a:pt x="14760" y="5040"/>
                    <a:pt x="14940" y="4320"/>
                  </a:cubicBezTo>
                  <a:close/>
                  <a:moveTo>
                    <a:pt x="8460" y="13860"/>
                  </a:moveTo>
                  <a:cubicBezTo>
                    <a:pt x="8280" y="14040"/>
                    <a:pt x="8100" y="14580"/>
                    <a:pt x="7920" y="15120"/>
                  </a:cubicBezTo>
                  <a:cubicBezTo>
                    <a:pt x="7740" y="15480"/>
                    <a:pt x="7560" y="15660"/>
                    <a:pt x="7380" y="15840"/>
                  </a:cubicBezTo>
                  <a:cubicBezTo>
                    <a:pt x="7020" y="16020"/>
                    <a:pt x="7020" y="16380"/>
                    <a:pt x="7020" y="16380"/>
                  </a:cubicBezTo>
                  <a:cubicBezTo>
                    <a:pt x="6840" y="17100"/>
                    <a:pt x="6840" y="17100"/>
                    <a:pt x="6840" y="17100"/>
                  </a:cubicBezTo>
                  <a:cubicBezTo>
                    <a:pt x="6840" y="17100"/>
                    <a:pt x="7020" y="17820"/>
                    <a:pt x="7200" y="18000"/>
                  </a:cubicBezTo>
                  <a:cubicBezTo>
                    <a:pt x="7200" y="18360"/>
                    <a:pt x="6660" y="19800"/>
                    <a:pt x="6660" y="19800"/>
                  </a:cubicBezTo>
                  <a:cubicBezTo>
                    <a:pt x="6120" y="19620"/>
                    <a:pt x="5940" y="19080"/>
                    <a:pt x="5760" y="18720"/>
                  </a:cubicBezTo>
                  <a:cubicBezTo>
                    <a:pt x="5760" y="18360"/>
                    <a:pt x="5400" y="18180"/>
                    <a:pt x="5580" y="17820"/>
                  </a:cubicBezTo>
                  <a:cubicBezTo>
                    <a:pt x="5580" y="17280"/>
                    <a:pt x="5220" y="17100"/>
                    <a:pt x="5040" y="16920"/>
                  </a:cubicBezTo>
                  <a:cubicBezTo>
                    <a:pt x="4860" y="16560"/>
                    <a:pt x="4680" y="16200"/>
                    <a:pt x="4680" y="16020"/>
                  </a:cubicBezTo>
                  <a:cubicBezTo>
                    <a:pt x="4680" y="15840"/>
                    <a:pt x="4140" y="15480"/>
                    <a:pt x="4140" y="15480"/>
                  </a:cubicBezTo>
                  <a:cubicBezTo>
                    <a:pt x="4140" y="15480"/>
                    <a:pt x="3240" y="14940"/>
                    <a:pt x="3060" y="14760"/>
                  </a:cubicBezTo>
                  <a:cubicBezTo>
                    <a:pt x="2880" y="14580"/>
                    <a:pt x="2700" y="13860"/>
                    <a:pt x="2700" y="13500"/>
                  </a:cubicBezTo>
                  <a:cubicBezTo>
                    <a:pt x="2700" y="13140"/>
                    <a:pt x="2880" y="12240"/>
                    <a:pt x="2880" y="12240"/>
                  </a:cubicBezTo>
                  <a:cubicBezTo>
                    <a:pt x="2880" y="12240"/>
                    <a:pt x="3240" y="11880"/>
                    <a:pt x="3060" y="11700"/>
                  </a:cubicBezTo>
                  <a:cubicBezTo>
                    <a:pt x="2700" y="11520"/>
                    <a:pt x="2700" y="10800"/>
                    <a:pt x="2700" y="10800"/>
                  </a:cubicBezTo>
                  <a:cubicBezTo>
                    <a:pt x="2340" y="10440"/>
                    <a:pt x="2340" y="10440"/>
                    <a:pt x="2340" y="10440"/>
                  </a:cubicBezTo>
                  <a:cubicBezTo>
                    <a:pt x="2340" y="10440"/>
                    <a:pt x="1980" y="9900"/>
                    <a:pt x="1800" y="9720"/>
                  </a:cubicBezTo>
                  <a:cubicBezTo>
                    <a:pt x="1800" y="9360"/>
                    <a:pt x="1800" y="9180"/>
                    <a:pt x="1980" y="9000"/>
                  </a:cubicBezTo>
                  <a:cubicBezTo>
                    <a:pt x="1980" y="8820"/>
                    <a:pt x="1800" y="8280"/>
                    <a:pt x="1800" y="8100"/>
                  </a:cubicBezTo>
                  <a:cubicBezTo>
                    <a:pt x="3600" y="3600"/>
                    <a:pt x="6660" y="2700"/>
                    <a:pt x="6660" y="2700"/>
                  </a:cubicBezTo>
                  <a:cubicBezTo>
                    <a:pt x="6840" y="3600"/>
                    <a:pt x="6840" y="3600"/>
                    <a:pt x="6840" y="3600"/>
                  </a:cubicBezTo>
                  <a:cubicBezTo>
                    <a:pt x="6840" y="3600"/>
                    <a:pt x="6300" y="3780"/>
                    <a:pt x="6120" y="3780"/>
                  </a:cubicBezTo>
                  <a:cubicBezTo>
                    <a:pt x="5760" y="3600"/>
                    <a:pt x="5580" y="3600"/>
                    <a:pt x="5580" y="3600"/>
                  </a:cubicBezTo>
                  <a:cubicBezTo>
                    <a:pt x="5220" y="4140"/>
                    <a:pt x="5220" y="4140"/>
                    <a:pt x="5220" y="4140"/>
                  </a:cubicBezTo>
                  <a:cubicBezTo>
                    <a:pt x="5220" y="4140"/>
                    <a:pt x="5040" y="4500"/>
                    <a:pt x="5040" y="4680"/>
                  </a:cubicBezTo>
                  <a:cubicBezTo>
                    <a:pt x="5040" y="4860"/>
                    <a:pt x="5220" y="5220"/>
                    <a:pt x="5220" y="5220"/>
                  </a:cubicBezTo>
                  <a:cubicBezTo>
                    <a:pt x="5220" y="5220"/>
                    <a:pt x="5760" y="5220"/>
                    <a:pt x="5760" y="5040"/>
                  </a:cubicBezTo>
                  <a:cubicBezTo>
                    <a:pt x="5760" y="4860"/>
                    <a:pt x="5760" y="4680"/>
                    <a:pt x="5760" y="4680"/>
                  </a:cubicBezTo>
                  <a:cubicBezTo>
                    <a:pt x="5580" y="4320"/>
                    <a:pt x="5580" y="4320"/>
                    <a:pt x="5580" y="4320"/>
                  </a:cubicBezTo>
                  <a:cubicBezTo>
                    <a:pt x="5580" y="4320"/>
                    <a:pt x="6120" y="4140"/>
                    <a:pt x="7200" y="4320"/>
                  </a:cubicBezTo>
                  <a:cubicBezTo>
                    <a:pt x="8460" y="4320"/>
                    <a:pt x="7920" y="5220"/>
                    <a:pt x="8460" y="5400"/>
                  </a:cubicBezTo>
                  <a:cubicBezTo>
                    <a:pt x="9000" y="5580"/>
                    <a:pt x="8100" y="6300"/>
                    <a:pt x="7920" y="6660"/>
                  </a:cubicBezTo>
                  <a:cubicBezTo>
                    <a:pt x="7740" y="7020"/>
                    <a:pt x="7380" y="6120"/>
                    <a:pt x="7380" y="6120"/>
                  </a:cubicBezTo>
                  <a:cubicBezTo>
                    <a:pt x="7380" y="6120"/>
                    <a:pt x="7740" y="5760"/>
                    <a:pt x="7200" y="5760"/>
                  </a:cubicBezTo>
                  <a:cubicBezTo>
                    <a:pt x="6660" y="5580"/>
                    <a:pt x="6300" y="6480"/>
                    <a:pt x="6660" y="6480"/>
                  </a:cubicBezTo>
                  <a:cubicBezTo>
                    <a:pt x="6840" y="6480"/>
                    <a:pt x="7200" y="6840"/>
                    <a:pt x="7020" y="7020"/>
                  </a:cubicBezTo>
                  <a:cubicBezTo>
                    <a:pt x="7020" y="7200"/>
                    <a:pt x="7020" y="7200"/>
                    <a:pt x="6840" y="7740"/>
                  </a:cubicBezTo>
                  <a:cubicBezTo>
                    <a:pt x="6480" y="8280"/>
                    <a:pt x="6120" y="8640"/>
                    <a:pt x="6120" y="8640"/>
                  </a:cubicBezTo>
                  <a:cubicBezTo>
                    <a:pt x="6120" y="8640"/>
                    <a:pt x="5760" y="8460"/>
                    <a:pt x="5940" y="8820"/>
                  </a:cubicBezTo>
                  <a:cubicBezTo>
                    <a:pt x="6120" y="9180"/>
                    <a:pt x="5940" y="9720"/>
                    <a:pt x="5940" y="9900"/>
                  </a:cubicBezTo>
                  <a:cubicBezTo>
                    <a:pt x="5940" y="10260"/>
                    <a:pt x="5220" y="9720"/>
                    <a:pt x="5220" y="9180"/>
                  </a:cubicBezTo>
                  <a:cubicBezTo>
                    <a:pt x="5040" y="8640"/>
                    <a:pt x="4500" y="9180"/>
                    <a:pt x="4320" y="9180"/>
                  </a:cubicBezTo>
                  <a:cubicBezTo>
                    <a:pt x="4140" y="9180"/>
                    <a:pt x="3780" y="9000"/>
                    <a:pt x="3780" y="8820"/>
                  </a:cubicBezTo>
                  <a:cubicBezTo>
                    <a:pt x="3600" y="8640"/>
                    <a:pt x="2700" y="9360"/>
                    <a:pt x="2520" y="9360"/>
                  </a:cubicBezTo>
                  <a:cubicBezTo>
                    <a:pt x="2340" y="9540"/>
                    <a:pt x="2340" y="9900"/>
                    <a:pt x="2700" y="9720"/>
                  </a:cubicBezTo>
                  <a:cubicBezTo>
                    <a:pt x="3060" y="9540"/>
                    <a:pt x="3420" y="9720"/>
                    <a:pt x="3420" y="10080"/>
                  </a:cubicBezTo>
                  <a:cubicBezTo>
                    <a:pt x="3240" y="10440"/>
                    <a:pt x="2880" y="10260"/>
                    <a:pt x="2880" y="10440"/>
                  </a:cubicBezTo>
                  <a:cubicBezTo>
                    <a:pt x="3060" y="10800"/>
                    <a:pt x="3420" y="10980"/>
                    <a:pt x="3420" y="11340"/>
                  </a:cubicBezTo>
                  <a:cubicBezTo>
                    <a:pt x="3600" y="11700"/>
                    <a:pt x="4500" y="11340"/>
                    <a:pt x="4860" y="11160"/>
                  </a:cubicBezTo>
                  <a:cubicBezTo>
                    <a:pt x="5040" y="11160"/>
                    <a:pt x="5940" y="10980"/>
                    <a:pt x="5940" y="11340"/>
                  </a:cubicBezTo>
                  <a:cubicBezTo>
                    <a:pt x="6120" y="11700"/>
                    <a:pt x="7020" y="11880"/>
                    <a:pt x="7380" y="11880"/>
                  </a:cubicBezTo>
                  <a:cubicBezTo>
                    <a:pt x="7740" y="12060"/>
                    <a:pt x="8280" y="12060"/>
                    <a:pt x="8820" y="12420"/>
                  </a:cubicBezTo>
                  <a:cubicBezTo>
                    <a:pt x="9180" y="12960"/>
                    <a:pt x="8460" y="13680"/>
                    <a:pt x="8460" y="13860"/>
                  </a:cubicBezTo>
                  <a:close/>
                  <a:moveTo>
                    <a:pt x="10620" y="2520"/>
                  </a:moveTo>
                  <a:cubicBezTo>
                    <a:pt x="10440" y="3060"/>
                    <a:pt x="9720" y="3600"/>
                    <a:pt x="9900" y="3780"/>
                  </a:cubicBezTo>
                  <a:cubicBezTo>
                    <a:pt x="9900" y="3960"/>
                    <a:pt x="9900" y="4860"/>
                    <a:pt x="9180" y="4140"/>
                  </a:cubicBezTo>
                  <a:cubicBezTo>
                    <a:pt x="8460" y="3420"/>
                    <a:pt x="7740" y="3240"/>
                    <a:pt x="7920" y="2700"/>
                  </a:cubicBezTo>
                  <a:cubicBezTo>
                    <a:pt x="7920" y="2520"/>
                    <a:pt x="8640" y="2520"/>
                    <a:pt x="8640" y="2340"/>
                  </a:cubicBezTo>
                  <a:cubicBezTo>
                    <a:pt x="9540" y="1260"/>
                    <a:pt x="11160" y="1440"/>
                    <a:pt x="11340" y="1800"/>
                  </a:cubicBezTo>
                  <a:cubicBezTo>
                    <a:pt x="10980" y="2160"/>
                    <a:pt x="10620" y="1980"/>
                    <a:pt x="10620" y="2520"/>
                  </a:cubicBezTo>
                  <a:close/>
                  <a:moveTo>
                    <a:pt x="19260" y="11160"/>
                  </a:moveTo>
                  <a:cubicBezTo>
                    <a:pt x="19260" y="11160"/>
                    <a:pt x="19620" y="11700"/>
                    <a:pt x="20160" y="11700"/>
                  </a:cubicBezTo>
                  <a:cubicBezTo>
                    <a:pt x="19800" y="15660"/>
                    <a:pt x="16560" y="18360"/>
                    <a:pt x="16560" y="18360"/>
                  </a:cubicBezTo>
                  <a:cubicBezTo>
                    <a:pt x="16020" y="17820"/>
                    <a:pt x="16200" y="17280"/>
                    <a:pt x="16200" y="17280"/>
                  </a:cubicBezTo>
                  <a:cubicBezTo>
                    <a:pt x="16380" y="16560"/>
                    <a:pt x="16380" y="16560"/>
                    <a:pt x="16380" y="16560"/>
                  </a:cubicBezTo>
                  <a:cubicBezTo>
                    <a:pt x="16380" y="15300"/>
                    <a:pt x="16380" y="15300"/>
                    <a:pt x="16380" y="15300"/>
                  </a:cubicBezTo>
                  <a:cubicBezTo>
                    <a:pt x="16380" y="15300"/>
                    <a:pt x="16380" y="13860"/>
                    <a:pt x="15120" y="14580"/>
                  </a:cubicBezTo>
                  <a:cubicBezTo>
                    <a:pt x="13860" y="14940"/>
                    <a:pt x="14400" y="14940"/>
                    <a:pt x="12960" y="14940"/>
                  </a:cubicBezTo>
                  <a:cubicBezTo>
                    <a:pt x="11520" y="15120"/>
                    <a:pt x="11880" y="12060"/>
                    <a:pt x="11880" y="12060"/>
                  </a:cubicBezTo>
                  <a:cubicBezTo>
                    <a:pt x="11880" y="7740"/>
                    <a:pt x="15120" y="10980"/>
                    <a:pt x="15120" y="10980"/>
                  </a:cubicBezTo>
                  <a:cubicBezTo>
                    <a:pt x="17100" y="12420"/>
                    <a:pt x="17460" y="10080"/>
                    <a:pt x="17460" y="10080"/>
                  </a:cubicBezTo>
                  <a:cubicBezTo>
                    <a:pt x="18720" y="9540"/>
                    <a:pt x="18720" y="9540"/>
                    <a:pt x="18720" y="9540"/>
                  </a:cubicBezTo>
                  <a:cubicBezTo>
                    <a:pt x="18900" y="8820"/>
                    <a:pt x="18900" y="8820"/>
                    <a:pt x="18900" y="8820"/>
                  </a:cubicBezTo>
                  <a:cubicBezTo>
                    <a:pt x="18720" y="7920"/>
                    <a:pt x="18720" y="7920"/>
                    <a:pt x="18720" y="7920"/>
                  </a:cubicBezTo>
                  <a:cubicBezTo>
                    <a:pt x="16740" y="7020"/>
                    <a:pt x="16740" y="7020"/>
                    <a:pt x="16740" y="7020"/>
                  </a:cubicBezTo>
                  <a:cubicBezTo>
                    <a:pt x="16740" y="7020"/>
                    <a:pt x="16380" y="7740"/>
                    <a:pt x="16920" y="8640"/>
                  </a:cubicBezTo>
                  <a:cubicBezTo>
                    <a:pt x="16920" y="8640"/>
                    <a:pt x="16740" y="9540"/>
                    <a:pt x="16380" y="9360"/>
                  </a:cubicBezTo>
                  <a:cubicBezTo>
                    <a:pt x="15120" y="8640"/>
                    <a:pt x="15120" y="8640"/>
                    <a:pt x="15120" y="8640"/>
                  </a:cubicBezTo>
                  <a:cubicBezTo>
                    <a:pt x="15120" y="8640"/>
                    <a:pt x="14760" y="8460"/>
                    <a:pt x="14220" y="8820"/>
                  </a:cubicBezTo>
                  <a:cubicBezTo>
                    <a:pt x="13500" y="9360"/>
                    <a:pt x="12420" y="8820"/>
                    <a:pt x="12420" y="8820"/>
                  </a:cubicBezTo>
                  <a:cubicBezTo>
                    <a:pt x="12420" y="8820"/>
                    <a:pt x="12420" y="8280"/>
                    <a:pt x="13140" y="7920"/>
                  </a:cubicBezTo>
                  <a:cubicBezTo>
                    <a:pt x="13680" y="7560"/>
                    <a:pt x="13680" y="7560"/>
                    <a:pt x="13680" y="7560"/>
                  </a:cubicBezTo>
                  <a:cubicBezTo>
                    <a:pt x="13680" y="7560"/>
                    <a:pt x="13500" y="6840"/>
                    <a:pt x="13680" y="6300"/>
                  </a:cubicBezTo>
                  <a:cubicBezTo>
                    <a:pt x="13860" y="5760"/>
                    <a:pt x="14040" y="6300"/>
                    <a:pt x="14580" y="5940"/>
                  </a:cubicBezTo>
                  <a:cubicBezTo>
                    <a:pt x="15120" y="5580"/>
                    <a:pt x="15480" y="6660"/>
                    <a:pt x="16200" y="6480"/>
                  </a:cubicBezTo>
                  <a:cubicBezTo>
                    <a:pt x="16920" y="6480"/>
                    <a:pt x="16560" y="6300"/>
                    <a:pt x="17100" y="5940"/>
                  </a:cubicBezTo>
                  <a:cubicBezTo>
                    <a:pt x="17640" y="5760"/>
                    <a:pt x="18000" y="6480"/>
                    <a:pt x="18000" y="6480"/>
                  </a:cubicBezTo>
                  <a:cubicBezTo>
                    <a:pt x="19080" y="6660"/>
                    <a:pt x="19080" y="6660"/>
                    <a:pt x="19080" y="6660"/>
                  </a:cubicBezTo>
                  <a:cubicBezTo>
                    <a:pt x="19080" y="6660"/>
                    <a:pt x="18900" y="5400"/>
                    <a:pt x="18900" y="5760"/>
                  </a:cubicBezTo>
                  <a:cubicBezTo>
                    <a:pt x="19620" y="6840"/>
                    <a:pt x="20520" y="9900"/>
                    <a:pt x="20160" y="10440"/>
                  </a:cubicBezTo>
                  <a:cubicBezTo>
                    <a:pt x="19980" y="10260"/>
                    <a:pt x="19800" y="10260"/>
                    <a:pt x="19800" y="10260"/>
                  </a:cubicBezTo>
                  <a:cubicBezTo>
                    <a:pt x="18540" y="10260"/>
                    <a:pt x="18540" y="10260"/>
                    <a:pt x="18540" y="10260"/>
                  </a:cubicBezTo>
                  <a:lnTo>
                    <a:pt x="19260" y="11160"/>
                  </a:lnTo>
                  <a:close/>
                  <a:moveTo>
                    <a:pt x="19260" y="11160"/>
                  </a:move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文本框 5">
            <a:extLst>
              <a:ext uri="{FF2B5EF4-FFF2-40B4-BE49-F238E27FC236}">
                <a16:creationId xmlns:a16="http://schemas.microsoft.com/office/drawing/2014/main" id="{E728E22D-6CFD-4775-9C26-4F14CD13906B}"/>
              </a:ext>
            </a:extLst>
          </p:cNvPr>
          <p:cNvSpPr txBox="1"/>
          <p:nvPr/>
        </p:nvSpPr>
        <p:spPr>
          <a:xfrm>
            <a:off x="8531682" y="182841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卢虹羽</a:t>
            </a:r>
            <a:endParaRPr lang="en-US" altLang="zh-CN" sz="1600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7">
            <a:extLst>
              <a:ext uri="{FF2B5EF4-FFF2-40B4-BE49-F238E27FC236}">
                <a16:creationId xmlns:a16="http://schemas.microsoft.com/office/drawing/2014/main" id="{4B0585CC-703B-4066-82F9-95C1D92BF9A5}"/>
              </a:ext>
            </a:extLst>
          </p:cNvPr>
          <p:cNvSpPr txBox="1"/>
          <p:nvPr/>
        </p:nvSpPr>
        <p:spPr>
          <a:xfrm>
            <a:off x="8213983" y="2457912"/>
            <a:ext cx="1694695" cy="234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Arial" panose="020B0604020202020204" pitchFamily="34" charset="0"/>
              </a:rPr>
              <a:t>视频播放页面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Arial" panose="020B0604020202020204" pitchFamily="34" charset="0"/>
              </a:rPr>
              <a:t>侧滑页面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Arial" panose="020B0604020202020204" pitchFamily="34" charset="0"/>
              </a:rPr>
              <a:t>UI</a:t>
            </a: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sym typeface="Arial" panose="020B0604020202020204" pitchFamily="34" charset="0"/>
              </a:rPr>
              <a:t>界面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281</Words>
  <Application>Microsoft Office PowerPoint</Application>
  <PresentationFormat>宽屏</PresentationFormat>
  <Paragraphs>73</Paragraphs>
  <Slides>13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ArialUnicodeMS</vt:lpstr>
      <vt:lpstr>Open Sans</vt:lpstr>
      <vt:lpstr>苏新诗柳楷简</vt:lpstr>
      <vt:lpstr>微软雅黑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FRD-AL00</dc:creator>
  <cp:lastModifiedBy>13582</cp:lastModifiedBy>
  <cp:revision>23</cp:revision>
  <dcterms:created xsi:type="dcterms:W3CDTF">2017-04-03T21:53:00Z</dcterms:created>
  <dcterms:modified xsi:type="dcterms:W3CDTF">2019-01-29T10:37:05Z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